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61" r:id="rId5"/>
    <p:sldId id="1228" r:id="rId6"/>
    <p:sldId id="1229" r:id="rId7"/>
    <p:sldId id="1230" r:id="rId8"/>
    <p:sldId id="1191" r:id="rId9"/>
    <p:sldId id="264" r:id="rId10"/>
    <p:sldId id="1243" r:id="rId11"/>
    <p:sldId id="1244" r:id="rId12"/>
    <p:sldId id="1246" r:id="rId13"/>
    <p:sldId id="1232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Kwan" initials="JK" lastIdx="2" clrIdx="0">
    <p:extLst>
      <p:ext uri="{19B8F6BF-5375-455C-9EA6-DF929625EA0E}">
        <p15:presenceInfo xmlns:p15="http://schemas.microsoft.com/office/powerpoint/2012/main" userId="S::jonathank@csgengr.com::b7777136-ae9e-4069-9e9e-b4c0b1dcfa76" providerId="AD"/>
      </p:ext>
    </p:extLst>
  </p:cmAuthor>
  <p:cmAuthor id="2" name="Leila Carver" initials="LC" lastIdx="1" clrIdx="1">
    <p:extLst>
      <p:ext uri="{19B8F6BF-5375-455C-9EA6-DF929625EA0E}">
        <p15:presenceInfo xmlns:p15="http://schemas.microsoft.com/office/powerpoint/2012/main" userId="S::leilac@csgengr.com::63e468f3-dc8a-44fe-96d8-51c42897f1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F94"/>
    <a:srgbClr val="BFC0C4"/>
    <a:srgbClr val="E1D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6B9452-950E-43C6-B7F8-991FCE8F6E6D}" v="48" dt="2021-06-14T05:15:48.729"/>
    <p1510:client id="{AF1AFED5-3D38-945E-9990-73B994AD8750}" v="131" dt="2021-06-14T14:02:51.378"/>
    <p1510:client id="{E0ABFBD6-44AF-DA03-E164-9E65A09ADF6B}" v="169" dt="2021-06-14T18:38:08.7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47B382-1D67-46B2-8767-FDD9A0FC0079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391277-4D7E-4B8F-87DE-EB0A1EAA645C}">
      <dgm:prSet phldrT="[Text]" custT="1"/>
      <dgm:spPr/>
      <dgm:t>
        <a:bodyPr/>
        <a:lstStyle/>
        <a:p>
          <a:r>
            <a:rPr lang="en-US" sz="1400" b="1">
              <a:latin typeface="Raleway"/>
            </a:rPr>
            <a:t>HCD</a:t>
          </a:r>
        </a:p>
      </dgm:t>
    </dgm:pt>
    <dgm:pt modelId="{ADB0D21B-CF69-4022-9DA3-E023E1D1EF4D}" type="parTrans" cxnId="{8EE23889-E51B-459A-BC0B-76CC225DDB62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8CB1401A-A84B-4A2E-993A-040A0EE976A7}" type="sibTrans" cxnId="{8EE23889-E51B-459A-BC0B-76CC225DDB62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F569224C-CEEC-44AE-AC72-DEEFC0F2273E}">
      <dgm:prSet phldrT="[Text]" custT="1"/>
      <dgm:spPr/>
      <dgm:t>
        <a:bodyPr/>
        <a:lstStyle/>
        <a:p>
          <a:r>
            <a:rPr lang="en-US" sz="1400" b="1" err="1">
              <a:latin typeface="Raleway"/>
            </a:rPr>
            <a:t>SCAG</a:t>
          </a:r>
          <a:endParaRPr lang="en-US" sz="1400" b="1">
            <a:latin typeface="Raleway"/>
          </a:endParaRPr>
        </a:p>
      </dgm:t>
    </dgm:pt>
    <dgm:pt modelId="{7E3EB49D-8E7D-4801-88E5-B075E2463BC9}" type="parTrans" cxnId="{BE0BD22D-E3D9-49C4-A8FA-2499D7349D68}">
      <dgm:prSet custT="1"/>
      <dgm:spPr/>
      <dgm:t>
        <a:bodyPr/>
        <a:lstStyle/>
        <a:p>
          <a:endParaRPr lang="en-US" sz="700">
            <a:latin typeface="Raleway"/>
          </a:endParaRPr>
        </a:p>
      </dgm:t>
    </dgm:pt>
    <dgm:pt modelId="{AA0ED37C-DEBC-432E-9398-9509F1E42639}" type="sibTrans" cxnId="{BE0BD22D-E3D9-49C4-A8FA-2499D7349D68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DCEB2E81-A044-4CBF-A15D-52F08B9ED3B6}">
      <dgm:prSet phldrT="[Text]" custT="1"/>
      <dgm:spPr/>
      <dgm:t>
        <a:bodyPr/>
        <a:lstStyle/>
        <a:p>
          <a:r>
            <a:rPr lang="en-US" sz="1600" b="1">
              <a:latin typeface="Raleway"/>
            </a:rPr>
            <a:t>State</a:t>
          </a:r>
        </a:p>
      </dgm:t>
    </dgm:pt>
    <dgm:pt modelId="{C5DFF67A-F0F3-4EB1-8366-A915E7744E21}" type="parTrans" cxnId="{23E1F985-F635-4325-B0DD-24C7BFDBDC99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31BF596B-C37C-47AB-A293-AE5254613194}" type="sibTrans" cxnId="{23E1F985-F635-4325-B0DD-24C7BFDBDC99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C8907DBD-1AB9-4C55-9A3B-BEB57564F6A8}">
      <dgm:prSet phldrT="[Text]" custT="1"/>
      <dgm:spPr/>
      <dgm:t>
        <a:bodyPr/>
        <a:lstStyle/>
        <a:p>
          <a:r>
            <a:rPr lang="en-US" sz="1600" b="1">
              <a:latin typeface="Raleway"/>
            </a:rPr>
            <a:t>Regional Planning Agencies</a:t>
          </a:r>
        </a:p>
      </dgm:t>
    </dgm:pt>
    <dgm:pt modelId="{70029D35-A377-4F08-8D2F-C42CC32BA902}" type="parTrans" cxnId="{CA38C5E3-495F-4FD5-A85B-848688E2E18D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3D9E742A-C954-473A-B523-4F7936D10A84}" type="sibTrans" cxnId="{CA38C5E3-495F-4FD5-A85B-848688E2E18D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DA2B1DD9-5C8F-4682-9647-384C315D4728}">
      <dgm:prSet phldrT="[Text]" custT="1"/>
      <dgm:spPr>
        <a:solidFill>
          <a:srgbClr val="B55121"/>
        </a:solidFill>
      </dgm:spPr>
      <dgm:t>
        <a:bodyPr/>
        <a:lstStyle/>
        <a:p>
          <a:r>
            <a:rPr lang="en-US" sz="1400" b="1">
              <a:latin typeface="Raleway"/>
            </a:rPr>
            <a:t>El Segundo</a:t>
          </a:r>
        </a:p>
      </dgm:t>
    </dgm:pt>
    <dgm:pt modelId="{72DE80B4-5C99-49C3-81E5-46BA127589CD}" type="sibTrans" cxnId="{D822E965-C058-4294-B56E-0927779185F6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FB52AB7E-BE6C-4014-8426-3EF149E5AE62}" type="parTrans" cxnId="{D822E965-C058-4294-B56E-0927779185F6}">
      <dgm:prSet custT="1"/>
      <dgm:spPr/>
      <dgm:t>
        <a:bodyPr/>
        <a:lstStyle/>
        <a:p>
          <a:endParaRPr lang="en-US" sz="800">
            <a:latin typeface="Raleway"/>
          </a:endParaRPr>
        </a:p>
      </dgm:t>
    </dgm:pt>
    <dgm:pt modelId="{B103ECE0-B7A9-4D91-AFA7-240A5C02C932}">
      <dgm:prSet phldrT="[Text]" custT="1"/>
      <dgm:spPr/>
      <dgm:t>
        <a:bodyPr/>
        <a:lstStyle/>
        <a:p>
          <a:r>
            <a:rPr lang="en-US" sz="1400" b="1">
              <a:latin typeface="Raleway"/>
            </a:rPr>
            <a:t>Manhattan Beach</a:t>
          </a:r>
        </a:p>
      </dgm:t>
    </dgm:pt>
    <dgm:pt modelId="{B4FEB2BE-B535-4A8A-81A3-FAB0A94A5FB1}" type="parTrans" cxnId="{787D3EAC-C7F3-4752-A540-C291C08C68A5}">
      <dgm:prSet custT="1"/>
      <dgm:spPr/>
      <dgm:t>
        <a:bodyPr/>
        <a:lstStyle/>
        <a:p>
          <a:endParaRPr lang="en-US" sz="700">
            <a:latin typeface="Raleway"/>
          </a:endParaRPr>
        </a:p>
      </dgm:t>
    </dgm:pt>
    <dgm:pt modelId="{0CA22709-5D4E-4188-8E5A-DBD1981FD383}" type="sibTrans" cxnId="{787D3EAC-C7F3-4752-A540-C291C08C68A5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65D6FBC5-664A-4F28-BDF8-9DA14AB3AC65}">
      <dgm:prSet phldrT="[Text]" custT="1"/>
      <dgm:spPr/>
      <dgm:t>
        <a:bodyPr/>
        <a:lstStyle/>
        <a:p>
          <a:r>
            <a:rPr lang="en-US" sz="1400" b="1">
              <a:latin typeface="Raleway"/>
            </a:rPr>
            <a:t>Hawthorne</a:t>
          </a:r>
        </a:p>
      </dgm:t>
    </dgm:pt>
    <dgm:pt modelId="{A36D1766-F509-4A10-A00E-ADB9AA2BE0BE}" type="parTrans" cxnId="{7DB6C81D-1350-4A21-A206-655E24C65F86}">
      <dgm:prSet custT="1"/>
      <dgm:spPr/>
      <dgm:t>
        <a:bodyPr/>
        <a:lstStyle/>
        <a:p>
          <a:endParaRPr lang="en-US" sz="700">
            <a:latin typeface="Raleway"/>
          </a:endParaRPr>
        </a:p>
      </dgm:t>
    </dgm:pt>
    <dgm:pt modelId="{1493B670-D9F1-4883-94FE-EC094B3ABE4D}" type="sibTrans" cxnId="{7DB6C81D-1350-4A21-A206-655E24C65F86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35DD2373-87E3-4740-A929-9FE46756C96C}">
      <dgm:prSet phldrT="[Text]" custT="1"/>
      <dgm:spPr/>
      <dgm:t>
        <a:bodyPr/>
        <a:lstStyle/>
        <a:p>
          <a:r>
            <a:rPr lang="en-US" sz="1400" b="1">
              <a:latin typeface="Raleway"/>
            </a:rPr>
            <a:t>Inglewood</a:t>
          </a:r>
        </a:p>
      </dgm:t>
    </dgm:pt>
    <dgm:pt modelId="{950DE6B4-2965-43C3-9A6D-040060F58093}" type="parTrans" cxnId="{F84DA1DD-F47D-4A2B-8DE3-834890606662}">
      <dgm:prSet custT="1"/>
      <dgm:spPr/>
      <dgm:t>
        <a:bodyPr/>
        <a:lstStyle/>
        <a:p>
          <a:endParaRPr lang="en-US" sz="700">
            <a:latin typeface="Raleway"/>
          </a:endParaRPr>
        </a:p>
      </dgm:t>
    </dgm:pt>
    <dgm:pt modelId="{CD436FF7-717F-4965-B0F4-391BE0DA88B5}" type="sibTrans" cxnId="{F84DA1DD-F47D-4A2B-8DE3-834890606662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E129F04F-46CA-444D-8614-755A3E3B4F81}">
      <dgm:prSet phldrT="[Text]" custT="1"/>
      <dgm:spPr>
        <a:solidFill>
          <a:srgbClr val="B55121"/>
        </a:solidFill>
      </dgm:spPr>
      <dgm:t>
        <a:bodyPr/>
        <a:lstStyle/>
        <a:p>
          <a:r>
            <a:rPr lang="en-US" sz="1400" b="1" i="0">
              <a:latin typeface="Raleway"/>
            </a:rPr>
            <a:t>  492</a:t>
          </a:r>
        </a:p>
      </dgm:t>
    </dgm:pt>
    <dgm:pt modelId="{097707F7-23CA-448A-B8E1-DDE3A48C499C}" type="parTrans" cxnId="{F43918B5-11E7-457A-9283-2A4A9543D46C}">
      <dgm:prSet custT="1"/>
      <dgm:spPr/>
      <dgm:t>
        <a:bodyPr/>
        <a:lstStyle/>
        <a:p>
          <a:endParaRPr lang="en-US" sz="700">
            <a:latin typeface="Raleway"/>
          </a:endParaRPr>
        </a:p>
      </dgm:t>
    </dgm:pt>
    <dgm:pt modelId="{A4B06CBB-85C2-41A9-81C3-434D640DF5A9}" type="sibTrans" cxnId="{F43918B5-11E7-457A-9283-2A4A9543D46C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1B6BA6C3-15BE-4570-B3B5-78C4D51F01F9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>
              <a:solidFill>
                <a:prstClr val="white"/>
              </a:solidFill>
              <a:latin typeface="Raleway"/>
              <a:ea typeface="+mn-ea"/>
              <a:cs typeface="+mn-cs"/>
            </a:rPr>
            <a:t>1,734</a:t>
          </a:r>
        </a:p>
      </dgm:t>
    </dgm:pt>
    <dgm:pt modelId="{4F148A62-92CE-4708-AFFE-6FEEA3EEBDD4}" type="parTrans" cxnId="{D52870EF-7EB1-44BE-A025-FF363CB66DB4}">
      <dgm:prSet custT="1"/>
      <dgm:spPr/>
      <dgm:t>
        <a:bodyPr/>
        <a:lstStyle/>
        <a:p>
          <a:endParaRPr lang="en-US" sz="700">
            <a:latin typeface="Raleway"/>
          </a:endParaRPr>
        </a:p>
      </dgm:t>
    </dgm:pt>
    <dgm:pt modelId="{9F69941D-28FD-4AB9-BFB4-E0BBC3C1664C}" type="sibTrans" cxnId="{D52870EF-7EB1-44BE-A025-FF363CB66DB4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E4C1E566-F4F8-49E7-8EA1-84E26C490EA9}">
      <dgm:prSet phldrT="[Text]" custT="1"/>
      <dgm:spPr/>
      <dgm:t>
        <a:bodyPr/>
        <a:lstStyle/>
        <a:p>
          <a:r>
            <a:rPr lang="en-US" sz="1400" b="1" i="0">
              <a:latin typeface="Raleway"/>
            </a:rPr>
            <a:t>   774</a:t>
          </a:r>
        </a:p>
      </dgm:t>
    </dgm:pt>
    <dgm:pt modelId="{B2E89EFE-C28E-4425-A458-5D21C0E1EB9B}" type="parTrans" cxnId="{C9DBEAD2-7840-49C2-9A4C-01AEFB1EFC7E}">
      <dgm:prSet custT="1"/>
      <dgm:spPr/>
      <dgm:t>
        <a:bodyPr/>
        <a:lstStyle/>
        <a:p>
          <a:endParaRPr lang="en-US" sz="700">
            <a:latin typeface="Raleway"/>
          </a:endParaRPr>
        </a:p>
      </dgm:t>
    </dgm:pt>
    <dgm:pt modelId="{B38820C5-C723-46EC-B445-D7303051DBC7}" type="sibTrans" cxnId="{C9DBEAD2-7840-49C2-9A4C-01AEFB1EFC7E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A518FE4F-087A-4C1D-8CFD-9A24E743D3CF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>
              <a:solidFill>
                <a:prstClr val="white"/>
              </a:solidFill>
              <a:latin typeface="Raleway"/>
              <a:ea typeface="+mn-ea"/>
              <a:cs typeface="+mn-cs"/>
            </a:rPr>
            <a:t>7,439</a:t>
          </a:r>
        </a:p>
      </dgm:t>
    </dgm:pt>
    <dgm:pt modelId="{7B766116-1FFD-4E4E-B77E-2294DD83914E}" type="parTrans" cxnId="{D36D5C0D-2805-4530-9269-E1AB1376480E}">
      <dgm:prSet custT="1"/>
      <dgm:spPr/>
      <dgm:t>
        <a:bodyPr/>
        <a:lstStyle/>
        <a:p>
          <a:endParaRPr lang="en-US" sz="700">
            <a:latin typeface="Raleway"/>
          </a:endParaRPr>
        </a:p>
      </dgm:t>
    </dgm:pt>
    <dgm:pt modelId="{82898C50-AFC1-4188-AA07-5992FF73118E}" type="sibTrans" cxnId="{D36D5C0D-2805-4530-9269-E1AB1376480E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4C115D1C-0D5A-400A-A745-9784EDD939EF}">
      <dgm:prSet phldrT="[Text]" custT="1"/>
      <dgm:spPr/>
      <dgm:t>
        <a:bodyPr/>
        <a:lstStyle/>
        <a:p>
          <a:r>
            <a:rPr lang="en-US" sz="1600" b="1">
              <a:latin typeface="Raleway"/>
            </a:rPr>
            <a:t>Estimated RHNA</a:t>
          </a:r>
        </a:p>
      </dgm:t>
    </dgm:pt>
    <dgm:pt modelId="{50D343E3-D2EB-41F5-A9F2-57AA761A7EED}" type="parTrans" cxnId="{1AECE2C3-A9B0-4858-9364-365AA5044A42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8EE44ED0-9101-48A4-B753-A840A8CC8A48}" type="sibTrans" cxnId="{1AECE2C3-A9B0-4858-9364-365AA5044A42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5496D7F6-5438-47A1-B1B9-72B32D292BE9}">
      <dgm:prSet phldrT="[Text]" custT="1"/>
      <dgm:spPr/>
      <dgm:t>
        <a:bodyPr/>
        <a:lstStyle/>
        <a:p>
          <a:r>
            <a:rPr lang="en-US" sz="1600" b="1">
              <a:latin typeface="Raleway"/>
            </a:rPr>
            <a:t>LA County</a:t>
          </a:r>
        </a:p>
      </dgm:t>
    </dgm:pt>
    <dgm:pt modelId="{CF41F8A1-B9E1-435A-90C4-B9FC2FF8D804}" type="parTrans" cxnId="{40F49E60-B0BA-43EF-B984-7F0C20C7F675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83C48D58-8C3D-42F7-A577-FF078B76F1B9}" type="sibTrans" cxnId="{40F49E60-B0BA-43EF-B984-7F0C20C7F675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935F8A46-ED87-420C-A0D1-DB07EE4E720B}">
      <dgm:prSet phldrT="[Text]" custT="1"/>
      <dgm:spPr/>
      <dgm:t>
        <a:bodyPr/>
        <a:lstStyle/>
        <a:p>
          <a:r>
            <a:rPr lang="en-US" sz="1400" b="1">
              <a:latin typeface="Raleway"/>
            </a:rPr>
            <a:t>LA County</a:t>
          </a:r>
        </a:p>
        <a:p>
          <a:r>
            <a:rPr lang="en-US" sz="1400" b="1">
              <a:latin typeface="Raleway"/>
            </a:rPr>
            <a:t>812,060</a:t>
          </a:r>
        </a:p>
      </dgm:t>
    </dgm:pt>
    <dgm:pt modelId="{4FDFDBBE-C453-40E3-8AA1-1834F5CA605D}" type="parTrans" cxnId="{C385A752-E2E8-4F2F-B56E-B021156CE692}">
      <dgm:prSet custT="1"/>
      <dgm:spPr/>
      <dgm:t>
        <a:bodyPr/>
        <a:lstStyle/>
        <a:p>
          <a:endParaRPr lang="en-US" sz="700">
            <a:latin typeface="Raleway"/>
          </a:endParaRPr>
        </a:p>
      </dgm:t>
    </dgm:pt>
    <dgm:pt modelId="{BF938925-9C45-4A25-9FC7-60385E001D22}" type="sibTrans" cxnId="{C385A752-E2E8-4F2F-B56E-B021156CE692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9682A2F8-E17E-4A05-AAC5-209B7B04A33E}">
      <dgm:prSet phldrT="[Text]" custT="1"/>
      <dgm:spPr/>
      <dgm:t>
        <a:bodyPr/>
        <a:lstStyle/>
        <a:p>
          <a:r>
            <a:rPr lang="en-US" sz="1600" b="1">
              <a:latin typeface="Raleway"/>
            </a:rPr>
            <a:t>Nearby Cities</a:t>
          </a:r>
        </a:p>
      </dgm:t>
    </dgm:pt>
    <dgm:pt modelId="{89FE14E0-BB3C-4513-92B0-3651EE0F2A02}" type="sibTrans" cxnId="{44F3CAB4-9107-4346-A7B9-3AF6B40930CF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8C5DA3BF-B504-4D70-AA9C-95CD8E44871A}" type="parTrans" cxnId="{44F3CAB4-9107-4346-A7B9-3AF6B40930CF}">
      <dgm:prSet/>
      <dgm:spPr/>
      <dgm:t>
        <a:bodyPr/>
        <a:lstStyle/>
        <a:p>
          <a:endParaRPr lang="en-US" sz="2400">
            <a:latin typeface="Raleway"/>
          </a:endParaRPr>
        </a:p>
      </dgm:t>
    </dgm:pt>
    <dgm:pt modelId="{080ACEF0-15B8-43AD-B6F2-0AE6433EBF72}">
      <dgm:prSet phldrT="[Text]" custT="1"/>
      <dgm:spPr/>
      <dgm:t>
        <a:bodyPr/>
        <a:lstStyle/>
        <a:p>
          <a:r>
            <a:rPr lang="en-US" sz="1400" b="1">
              <a:latin typeface="Raleway"/>
            </a:rPr>
            <a:t>Hermosa Beach</a:t>
          </a:r>
        </a:p>
      </dgm:t>
    </dgm:pt>
    <dgm:pt modelId="{51D38284-C2EA-49B8-BA6C-2BFBD49AC49B}" type="parTrans" cxnId="{7B8A5A4B-EA6F-446C-9E73-0B0E49CCF457}">
      <dgm:prSet/>
      <dgm:spPr/>
      <dgm:t>
        <a:bodyPr/>
        <a:lstStyle/>
        <a:p>
          <a:endParaRPr lang="en-US"/>
        </a:p>
      </dgm:t>
    </dgm:pt>
    <dgm:pt modelId="{D789CF8E-FE23-43AC-9C25-5B617837D9AC}" type="sibTrans" cxnId="{7B8A5A4B-EA6F-446C-9E73-0B0E49CCF457}">
      <dgm:prSet/>
      <dgm:spPr/>
      <dgm:t>
        <a:bodyPr/>
        <a:lstStyle/>
        <a:p>
          <a:endParaRPr lang="en-US"/>
        </a:p>
      </dgm:t>
    </dgm:pt>
    <dgm:pt modelId="{751ADBCA-6C3A-474B-B3D0-BF9304BFE8D7}">
      <dgm:prSet phldrT="[Text]" custT="1"/>
      <dgm:spPr/>
      <dgm:t>
        <a:bodyPr/>
        <a:lstStyle/>
        <a:p>
          <a:r>
            <a:rPr lang="en-US" sz="1400" b="1">
              <a:latin typeface="Raleway"/>
            </a:rPr>
            <a:t>  558</a:t>
          </a:r>
        </a:p>
      </dgm:t>
    </dgm:pt>
    <dgm:pt modelId="{7E24A19B-1D26-4B86-9B34-941EB9C25B7E}" type="parTrans" cxnId="{D45457F0-BAB8-4A1D-8219-65715C003ACE}">
      <dgm:prSet/>
      <dgm:spPr/>
      <dgm:t>
        <a:bodyPr/>
        <a:lstStyle/>
        <a:p>
          <a:endParaRPr lang="en-US"/>
        </a:p>
      </dgm:t>
    </dgm:pt>
    <dgm:pt modelId="{C04BC855-C08B-46A8-BD43-01B9802A5FA5}" type="sibTrans" cxnId="{D45457F0-BAB8-4A1D-8219-65715C003ACE}">
      <dgm:prSet/>
      <dgm:spPr/>
      <dgm:t>
        <a:bodyPr/>
        <a:lstStyle/>
        <a:p>
          <a:endParaRPr lang="en-US"/>
        </a:p>
      </dgm:t>
    </dgm:pt>
    <dgm:pt modelId="{30C66A4A-4D07-477B-86A2-15B8F4ED582A}">
      <dgm:prSet phldrT="[Text]" custT="1"/>
      <dgm:spPr/>
      <dgm:t>
        <a:bodyPr/>
        <a:lstStyle/>
        <a:p>
          <a:r>
            <a:rPr lang="en-US" sz="1400" b="1">
              <a:latin typeface="Raleway"/>
            </a:rPr>
            <a:t>Redondo</a:t>
          </a:r>
          <a:r>
            <a:rPr lang="en-US" sz="1200" b="1">
              <a:latin typeface="Raleway"/>
            </a:rPr>
            <a:t> </a:t>
          </a:r>
          <a:r>
            <a:rPr lang="en-US" sz="1400" b="1">
              <a:latin typeface="Raleway"/>
            </a:rPr>
            <a:t>Beach</a:t>
          </a:r>
        </a:p>
      </dgm:t>
    </dgm:pt>
    <dgm:pt modelId="{B2506CDB-08A3-4CBC-BBAE-FE02C5AD3C85}" type="parTrans" cxnId="{D3AC56FD-2608-4C39-8F9A-E6FEF7213E74}">
      <dgm:prSet/>
      <dgm:spPr/>
      <dgm:t>
        <a:bodyPr/>
        <a:lstStyle/>
        <a:p>
          <a:endParaRPr lang="en-US"/>
        </a:p>
      </dgm:t>
    </dgm:pt>
    <dgm:pt modelId="{D22D384A-B858-469B-A546-42860DA10D08}" type="sibTrans" cxnId="{D3AC56FD-2608-4C39-8F9A-E6FEF7213E74}">
      <dgm:prSet/>
      <dgm:spPr/>
      <dgm:t>
        <a:bodyPr/>
        <a:lstStyle/>
        <a:p>
          <a:endParaRPr lang="en-US"/>
        </a:p>
      </dgm:t>
    </dgm:pt>
    <dgm:pt modelId="{8C1B5173-66EA-4D36-B232-A9879553F59B}">
      <dgm:prSet phldrT="[Text]" custT="1"/>
      <dgm:spPr/>
      <dgm:t>
        <a:bodyPr/>
        <a:lstStyle/>
        <a:p>
          <a:r>
            <a:rPr lang="en-US" sz="1400" b="1">
              <a:latin typeface="Raleway"/>
            </a:rPr>
            <a:t>2,490</a:t>
          </a:r>
        </a:p>
      </dgm:t>
    </dgm:pt>
    <dgm:pt modelId="{9CF3F193-2EF0-497E-99A8-39572763ED20}" type="parTrans" cxnId="{212CFF84-43B9-454B-8F48-5FAC67B1EA71}">
      <dgm:prSet/>
      <dgm:spPr/>
      <dgm:t>
        <a:bodyPr/>
        <a:lstStyle/>
        <a:p>
          <a:endParaRPr lang="en-US"/>
        </a:p>
      </dgm:t>
    </dgm:pt>
    <dgm:pt modelId="{85CA1928-D740-4A16-BD66-EA1C4CB0BBF8}" type="sibTrans" cxnId="{212CFF84-43B9-454B-8F48-5FAC67B1EA71}">
      <dgm:prSet/>
      <dgm:spPr/>
      <dgm:t>
        <a:bodyPr/>
        <a:lstStyle/>
        <a:p>
          <a:endParaRPr lang="en-US"/>
        </a:p>
      </dgm:t>
    </dgm:pt>
    <dgm:pt modelId="{260BD199-F79A-4CA5-B433-BEC4AA3CE78C}" type="pres">
      <dgm:prSet presAssocID="{A447B382-1D67-46B2-8767-FDD9A0FC00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AE4F17B-4522-4411-B693-60F522339362}" type="pres">
      <dgm:prSet presAssocID="{A447B382-1D67-46B2-8767-FDD9A0FC0079}" presName="hierFlow" presStyleCnt="0"/>
      <dgm:spPr/>
    </dgm:pt>
    <dgm:pt modelId="{1635EEE2-E804-4CD0-922D-028487426879}" type="pres">
      <dgm:prSet presAssocID="{A447B382-1D67-46B2-8767-FDD9A0FC0079}" presName="firstBuf" presStyleCnt="0"/>
      <dgm:spPr/>
    </dgm:pt>
    <dgm:pt modelId="{88206B74-270D-4E73-B3F3-C707FC551C79}" type="pres">
      <dgm:prSet presAssocID="{A447B382-1D67-46B2-8767-FDD9A0FC00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E6B35CB-27FE-41AA-9770-E6FF2866EECA}" type="pres">
      <dgm:prSet presAssocID="{1F391277-4D7E-4B8F-87DE-EB0A1EAA645C}" presName="Name17" presStyleCnt="0"/>
      <dgm:spPr/>
    </dgm:pt>
    <dgm:pt modelId="{17F30BCA-672B-443C-905E-0A5D5C5411F1}" type="pres">
      <dgm:prSet presAssocID="{1F391277-4D7E-4B8F-87DE-EB0A1EAA645C}" presName="level1Shape" presStyleLbl="node0" presStyleIdx="0" presStyleCnt="1" custScaleX="69580" custScaleY="112032" custLinFactY="-36429" custLinFactNeighborX="58313" custLinFactNeighborY="-100000">
        <dgm:presLayoutVars>
          <dgm:chPref val="3"/>
        </dgm:presLayoutVars>
      </dgm:prSet>
      <dgm:spPr/>
    </dgm:pt>
    <dgm:pt modelId="{1BB71C4A-4E09-43A0-8BD1-2BA1D9FBE588}" type="pres">
      <dgm:prSet presAssocID="{1F391277-4D7E-4B8F-87DE-EB0A1EAA645C}" presName="hierChild2" presStyleCnt="0"/>
      <dgm:spPr/>
    </dgm:pt>
    <dgm:pt modelId="{2D097416-7285-4B93-8249-7FD8497AC1BE}" type="pres">
      <dgm:prSet presAssocID="{7E3EB49D-8E7D-4801-88E5-B075E2463BC9}" presName="Name25" presStyleLbl="parChTrans1D2" presStyleIdx="0" presStyleCnt="1"/>
      <dgm:spPr/>
    </dgm:pt>
    <dgm:pt modelId="{018334B8-6935-4A53-BBD1-B7BAB0A0EB58}" type="pres">
      <dgm:prSet presAssocID="{7E3EB49D-8E7D-4801-88E5-B075E2463BC9}" presName="connTx" presStyleLbl="parChTrans1D2" presStyleIdx="0" presStyleCnt="1"/>
      <dgm:spPr/>
    </dgm:pt>
    <dgm:pt modelId="{897B0AC5-CB91-478F-ADE4-6BEF04D45AE4}" type="pres">
      <dgm:prSet presAssocID="{F569224C-CEEC-44AE-AC72-DEEFC0F2273E}" presName="Name30" presStyleCnt="0"/>
      <dgm:spPr/>
    </dgm:pt>
    <dgm:pt modelId="{89471F16-D820-4DCC-BF98-0AEC5FC0ABCE}" type="pres">
      <dgm:prSet presAssocID="{F569224C-CEEC-44AE-AC72-DEEFC0F2273E}" presName="level2Shape" presStyleLbl="node2" presStyleIdx="0" presStyleCnt="1" custScaleX="94675" custScaleY="126889" custLinFactX="77456" custLinFactY="-37651" custLinFactNeighborX="100000" custLinFactNeighborY="-100000"/>
      <dgm:spPr/>
    </dgm:pt>
    <dgm:pt modelId="{D3C1D885-338E-4580-9DA2-729BA65C4DE6}" type="pres">
      <dgm:prSet presAssocID="{F569224C-CEEC-44AE-AC72-DEEFC0F2273E}" presName="hierChild3" presStyleCnt="0"/>
      <dgm:spPr/>
    </dgm:pt>
    <dgm:pt modelId="{1D4DD8CA-DB7D-4749-8336-ABFC09595364}" type="pres">
      <dgm:prSet presAssocID="{4FDFDBBE-C453-40E3-8AA1-1834F5CA605D}" presName="Name25" presStyleLbl="parChTrans1D3" presStyleIdx="0" presStyleCnt="1"/>
      <dgm:spPr/>
    </dgm:pt>
    <dgm:pt modelId="{C03EB465-DC4A-4BC3-9599-0F1F24956C53}" type="pres">
      <dgm:prSet presAssocID="{4FDFDBBE-C453-40E3-8AA1-1834F5CA605D}" presName="connTx" presStyleLbl="parChTrans1D3" presStyleIdx="0" presStyleCnt="1"/>
      <dgm:spPr/>
    </dgm:pt>
    <dgm:pt modelId="{4ED6045E-E813-4A30-A3FA-2679EB459721}" type="pres">
      <dgm:prSet presAssocID="{935F8A46-ED87-420C-A0D1-DB07EE4E720B}" presName="Name30" presStyleCnt="0"/>
      <dgm:spPr/>
    </dgm:pt>
    <dgm:pt modelId="{864F576D-1B6B-4D91-868C-1B9ED7DE5758}" type="pres">
      <dgm:prSet presAssocID="{935F8A46-ED87-420C-A0D1-DB07EE4E720B}" presName="level2Shape" presStyleLbl="node3" presStyleIdx="0" presStyleCnt="1" custScaleX="120014" custScaleY="207057" custLinFactX="100000" custLinFactY="-39591" custLinFactNeighborX="175910" custLinFactNeighborY="-100000"/>
      <dgm:spPr/>
    </dgm:pt>
    <dgm:pt modelId="{186CFD6F-A395-4FB2-814E-D44B5FB7AA6B}" type="pres">
      <dgm:prSet presAssocID="{935F8A46-ED87-420C-A0D1-DB07EE4E720B}" presName="hierChild3" presStyleCnt="0"/>
      <dgm:spPr/>
    </dgm:pt>
    <dgm:pt modelId="{C671112E-38B1-4870-9C42-3EABF06C70E8}" type="pres">
      <dgm:prSet presAssocID="{FB52AB7E-BE6C-4014-8426-3EF149E5AE62}" presName="Name25" presStyleLbl="parChTrans1D4" presStyleIdx="0" presStyleCnt="12"/>
      <dgm:spPr/>
    </dgm:pt>
    <dgm:pt modelId="{28550C5A-3C81-4285-8B61-F805879DF816}" type="pres">
      <dgm:prSet presAssocID="{FB52AB7E-BE6C-4014-8426-3EF149E5AE62}" presName="connTx" presStyleLbl="parChTrans1D4" presStyleIdx="0" presStyleCnt="12"/>
      <dgm:spPr/>
    </dgm:pt>
    <dgm:pt modelId="{CA17904A-B68D-42DF-B395-B0DFA7991780}" type="pres">
      <dgm:prSet presAssocID="{DA2B1DD9-5C8F-4682-9647-384C315D4728}" presName="Name30" presStyleCnt="0"/>
      <dgm:spPr/>
    </dgm:pt>
    <dgm:pt modelId="{FBBD7362-1340-4B2C-845B-14FAB37F1F59}" type="pres">
      <dgm:prSet presAssocID="{DA2B1DD9-5C8F-4682-9647-384C315D4728}" presName="level2Shape" presStyleLbl="node4" presStyleIdx="0" presStyleCnt="12" custScaleX="130770" custLinFactX="152846" custLinFactY="200000" custLinFactNeighborX="200000" custLinFactNeighborY="295978"/>
      <dgm:spPr/>
    </dgm:pt>
    <dgm:pt modelId="{97665EB1-6392-493F-8D83-23D4D3C457A5}" type="pres">
      <dgm:prSet presAssocID="{DA2B1DD9-5C8F-4682-9647-384C315D4728}" presName="hierChild3" presStyleCnt="0"/>
      <dgm:spPr/>
    </dgm:pt>
    <dgm:pt modelId="{C70639F7-59F5-44B5-9785-5FBEFECC3BD9}" type="pres">
      <dgm:prSet presAssocID="{097707F7-23CA-448A-B8E1-DDE3A48C499C}" presName="Name25" presStyleLbl="parChTrans1D4" presStyleIdx="1" presStyleCnt="12"/>
      <dgm:spPr/>
    </dgm:pt>
    <dgm:pt modelId="{D03BDF7C-5504-4D3C-B1B6-D58EFFD2710F}" type="pres">
      <dgm:prSet presAssocID="{097707F7-23CA-448A-B8E1-DDE3A48C499C}" presName="connTx" presStyleLbl="parChTrans1D4" presStyleIdx="1" presStyleCnt="12"/>
      <dgm:spPr/>
    </dgm:pt>
    <dgm:pt modelId="{02EFBF02-7FD8-4E7D-B622-51E8C4A0FD10}" type="pres">
      <dgm:prSet presAssocID="{E129F04F-46CA-444D-8614-755A3E3B4F81}" presName="Name30" presStyleCnt="0"/>
      <dgm:spPr/>
    </dgm:pt>
    <dgm:pt modelId="{A5E93610-873B-4E75-8A34-121A039AA30C}" type="pres">
      <dgm:prSet presAssocID="{E129F04F-46CA-444D-8614-755A3E3B4F81}" presName="level2Shape" presStyleLbl="node4" presStyleIdx="1" presStyleCnt="12" custScaleX="105172" custScaleY="97982" custLinFactX="200000" custLinFactY="200000" custLinFactNeighborX="268689" custLinFactNeighborY="297263"/>
      <dgm:spPr/>
    </dgm:pt>
    <dgm:pt modelId="{03599054-3647-42DF-BC39-3F567731B468}" type="pres">
      <dgm:prSet presAssocID="{E129F04F-46CA-444D-8614-755A3E3B4F81}" presName="hierChild3" presStyleCnt="0"/>
      <dgm:spPr/>
    </dgm:pt>
    <dgm:pt modelId="{82624DFA-C548-4AA2-BB07-4525143E346E}" type="pres">
      <dgm:prSet presAssocID="{A36D1766-F509-4A10-A00E-ADB9AA2BE0BE}" presName="Name25" presStyleLbl="parChTrans1D4" presStyleIdx="2" presStyleCnt="12"/>
      <dgm:spPr/>
    </dgm:pt>
    <dgm:pt modelId="{37D98CA4-1234-4BDA-96D9-DBF3D04CD11A}" type="pres">
      <dgm:prSet presAssocID="{A36D1766-F509-4A10-A00E-ADB9AA2BE0BE}" presName="connTx" presStyleLbl="parChTrans1D4" presStyleIdx="2" presStyleCnt="12"/>
      <dgm:spPr/>
    </dgm:pt>
    <dgm:pt modelId="{62D6F22A-36A6-47E7-B35E-238EA1D2C785}" type="pres">
      <dgm:prSet presAssocID="{65D6FBC5-664A-4F28-BDF8-9DA14AB3AC65}" presName="Name30" presStyleCnt="0"/>
      <dgm:spPr/>
    </dgm:pt>
    <dgm:pt modelId="{076D3E88-711E-4743-9164-7AEA0610A953}" type="pres">
      <dgm:prSet presAssocID="{65D6FBC5-664A-4F28-BDF8-9DA14AB3AC65}" presName="level2Shape" presStyleLbl="node4" presStyleIdx="2" presStyleCnt="12" custScaleX="130615" custLinFactX="153718" custLinFactNeighborX="200000" custLinFactNeighborY="36299"/>
      <dgm:spPr/>
    </dgm:pt>
    <dgm:pt modelId="{C0473D1E-F02B-4AA7-90AF-A0FCD84444AA}" type="pres">
      <dgm:prSet presAssocID="{65D6FBC5-664A-4F28-BDF8-9DA14AB3AC65}" presName="hierChild3" presStyleCnt="0"/>
      <dgm:spPr/>
    </dgm:pt>
    <dgm:pt modelId="{5DD35D8D-B414-4017-8899-003DA907808E}" type="pres">
      <dgm:prSet presAssocID="{4F148A62-92CE-4708-AFFE-6FEEA3EEBDD4}" presName="Name25" presStyleLbl="parChTrans1D4" presStyleIdx="3" presStyleCnt="12"/>
      <dgm:spPr/>
    </dgm:pt>
    <dgm:pt modelId="{96374A2D-AB98-4601-BDC0-07130C3B42D1}" type="pres">
      <dgm:prSet presAssocID="{4F148A62-92CE-4708-AFFE-6FEEA3EEBDD4}" presName="connTx" presStyleLbl="parChTrans1D4" presStyleIdx="3" presStyleCnt="12"/>
      <dgm:spPr/>
    </dgm:pt>
    <dgm:pt modelId="{397D2D09-56B8-4DAD-8D1B-74E2EF4E3EBA}" type="pres">
      <dgm:prSet presAssocID="{1B6BA6C3-15BE-4570-B3B5-78C4D51F01F9}" presName="Name30" presStyleCnt="0"/>
      <dgm:spPr/>
    </dgm:pt>
    <dgm:pt modelId="{309D581A-9CF0-4A54-80EA-0B5FBCFF8F22}" type="pres">
      <dgm:prSet presAssocID="{1B6BA6C3-15BE-4570-B3B5-78C4D51F01F9}" presName="level2Shape" presStyleLbl="node4" presStyleIdx="3" presStyleCnt="12" custScaleX="104333" custScaleY="92009" custLinFactX="200000" custLinFactNeighborX="266443" custLinFactNeighborY="37840"/>
      <dgm:spPr>
        <a:xfrm>
          <a:off x="7994261" y="1766722"/>
          <a:ext cx="793187" cy="349747"/>
        </a:xfrm>
        <a:prstGeom prst="roundRect">
          <a:avLst>
            <a:gd name="adj" fmla="val 10000"/>
          </a:avLst>
        </a:prstGeom>
      </dgm:spPr>
    </dgm:pt>
    <dgm:pt modelId="{80EC9EF2-E249-4E82-8991-ADD2A7DEBF49}" type="pres">
      <dgm:prSet presAssocID="{1B6BA6C3-15BE-4570-B3B5-78C4D51F01F9}" presName="hierChild3" presStyleCnt="0"/>
      <dgm:spPr/>
    </dgm:pt>
    <dgm:pt modelId="{7C27BEB5-34B8-4618-83CC-F36754E49AB7}" type="pres">
      <dgm:prSet presAssocID="{B4FEB2BE-B535-4A8A-81A3-FAB0A94A5FB1}" presName="Name25" presStyleLbl="parChTrans1D4" presStyleIdx="4" presStyleCnt="12"/>
      <dgm:spPr/>
    </dgm:pt>
    <dgm:pt modelId="{0F31E4C2-8D71-47BB-B579-CD7ABD290AC3}" type="pres">
      <dgm:prSet presAssocID="{B4FEB2BE-B535-4A8A-81A3-FAB0A94A5FB1}" presName="connTx" presStyleLbl="parChTrans1D4" presStyleIdx="4" presStyleCnt="12"/>
      <dgm:spPr/>
    </dgm:pt>
    <dgm:pt modelId="{E39857DC-70C9-48A7-9517-FF8F6717D617}" type="pres">
      <dgm:prSet presAssocID="{B103ECE0-B7A9-4D91-AFA7-240A5C02C932}" presName="Name30" presStyleCnt="0"/>
      <dgm:spPr/>
    </dgm:pt>
    <dgm:pt modelId="{F019730E-8D88-4A68-B3EF-CF138A7D07F1}" type="pres">
      <dgm:prSet presAssocID="{B103ECE0-B7A9-4D91-AFA7-240A5C02C932}" presName="level2Shape" presStyleLbl="node4" presStyleIdx="4" presStyleCnt="12" custScaleX="130615" custLinFactX="152381" custLinFactNeighborX="200000" custLinFactNeighborY="36533"/>
      <dgm:spPr/>
    </dgm:pt>
    <dgm:pt modelId="{C8B1541F-98A6-4C35-AB32-FBC538A045EA}" type="pres">
      <dgm:prSet presAssocID="{B103ECE0-B7A9-4D91-AFA7-240A5C02C932}" presName="hierChild3" presStyleCnt="0"/>
      <dgm:spPr/>
    </dgm:pt>
    <dgm:pt modelId="{FB1D508C-B193-400A-982C-0C600154F3A9}" type="pres">
      <dgm:prSet presAssocID="{B2E89EFE-C28E-4425-A458-5D21C0E1EB9B}" presName="Name25" presStyleLbl="parChTrans1D4" presStyleIdx="5" presStyleCnt="12"/>
      <dgm:spPr/>
    </dgm:pt>
    <dgm:pt modelId="{751B7580-DFAC-4B38-83DA-BE1B359C303C}" type="pres">
      <dgm:prSet presAssocID="{B2E89EFE-C28E-4425-A458-5D21C0E1EB9B}" presName="connTx" presStyleLbl="parChTrans1D4" presStyleIdx="5" presStyleCnt="12"/>
      <dgm:spPr/>
    </dgm:pt>
    <dgm:pt modelId="{0A315C11-6D7F-40B8-B427-56D632D1B477}" type="pres">
      <dgm:prSet presAssocID="{E4C1E566-F4F8-49E7-8EA1-84E26C490EA9}" presName="Name30" presStyleCnt="0"/>
      <dgm:spPr/>
    </dgm:pt>
    <dgm:pt modelId="{DFDF009E-F632-44E5-9C23-58C3F6403FA2}" type="pres">
      <dgm:prSet presAssocID="{E4C1E566-F4F8-49E7-8EA1-84E26C490EA9}" presName="level2Shape" presStyleLbl="node4" presStyleIdx="5" presStyleCnt="12" custScaleX="102539" custScaleY="97634" custLinFactX="200000" custLinFactNeighborX="268103" custLinFactNeighborY="38038"/>
      <dgm:spPr/>
    </dgm:pt>
    <dgm:pt modelId="{46332BBE-7C5A-423B-B5C9-3595435A3B51}" type="pres">
      <dgm:prSet presAssocID="{E4C1E566-F4F8-49E7-8EA1-84E26C490EA9}" presName="hierChild3" presStyleCnt="0"/>
      <dgm:spPr/>
    </dgm:pt>
    <dgm:pt modelId="{4549EE99-73D7-4EFD-ABC3-7982CDAF83F5}" type="pres">
      <dgm:prSet presAssocID="{950DE6B4-2965-43C3-9A6D-040060F58093}" presName="Name25" presStyleLbl="parChTrans1D4" presStyleIdx="6" presStyleCnt="12"/>
      <dgm:spPr/>
    </dgm:pt>
    <dgm:pt modelId="{2CE50437-7677-4817-9A28-4166784B9C0B}" type="pres">
      <dgm:prSet presAssocID="{950DE6B4-2965-43C3-9A6D-040060F58093}" presName="connTx" presStyleLbl="parChTrans1D4" presStyleIdx="6" presStyleCnt="12"/>
      <dgm:spPr/>
    </dgm:pt>
    <dgm:pt modelId="{E7C8E291-23E9-422D-9A84-E3FC278DD4BF}" type="pres">
      <dgm:prSet presAssocID="{35DD2373-87E3-4740-A929-9FE46756C96C}" presName="Name30" presStyleCnt="0"/>
      <dgm:spPr/>
    </dgm:pt>
    <dgm:pt modelId="{C974BACF-00B6-49B5-B31C-6B7DE3FC1D39}" type="pres">
      <dgm:prSet presAssocID="{35DD2373-87E3-4740-A929-9FE46756C96C}" presName="level2Shape" presStyleLbl="node4" presStyleIdx="6" presStyleCnt="12" custScaleX="130615" custLinFactX="154065" custLinFactY="-200000" custLinFactNeighborX="200000" custLinFactNeighborY="-230610"/>
      <dgm:spPr/>
    </dgm:pt>
    <dgm:pt modelId="{FE98ECF1-38FF-4010-A21F-017B2CAAD3FE}" type="pres">
      <dgm:prSet presAssocID="{35DD2373-87E3-4740-A929-9FE46756C96C}" presName="hierChild3" presStyleCnt="0"/>
      <dgm:spPr/>
    </dgm:pt>
    <dgm:pt modelId="{9F5E7773-DF3E-4E1B-AB04-43884E1C1C6F}" type="pres">
      <dgm:prSet presAssocID="{7B766116-1FFD-4E4E-B77E-2294DD83914E}" presName="Name25" presStyleLbl="parChTrans1D4" presStyleIdx="7" presStyleCnt="12"/>
      <dgm:spPr/>
    </dgm:pt>
    <dgm:pt modelId="{F3F38EA2-8178-49C1-8460-42E623A24D0D}" type="pres">
      <dgm:prSet presAssocID="{7B766116-1FFD-4E4E-B77E-2294DD83914E}" presName="connTx" presStyleLbl="parChTrans1D4" presStyleIdx="7" presStyleCnt="12"/>
      <dgm:spPr/>
    </dgm:pt>
    <dgm:pt modelId="{AEAC6009-D94E-4E8A-B66F-F418F58DDACF}" type="pres">
      <dgm:prSet presAssocID="{A518FE4F-087A-4C1D-8CFD-9A24E743D3CF}" presName="Name30" presStyleCnt="0"/>
      <dgm:spPr/>
    </dgm:pt>
    <dgm:pt modelId="{A60ED24B-5004-4F1D-863F-E1A1B5B7EF42}" type="pres">
      <dgm:prSet presAssocID="{A518FE4F-087A-4C1D-8CFD-9A24E743D3CF}" presName="level2Shape" presStyleLbl="node4" presStyleIdx="7" presStyleCnt="12" custScaleX="104924" custScaleY="97982" custLinFactX="200000" custLinFactY="-200000" custLinFactNeighborX="265375" custLinFactNeighborY="-228602"/>
      <dgm:spPr>
        <a:xfrm>
          <a:off x="8003726" y="846640"/>
          <a:ext cx="797680" cy="372452"/>
        </a:xfrm>
        <a:prstGeom prst="roundRect">
          <a:avLst>
            <a:gd name="adj" fmla="val 10000"/>
          </a:avLst>
        </a:prstGeom>
      </dgm:spPr>
    </dgm:pt>
    <dgm:pt modelId="{9B37C9FF-6A55-40EA-87F1-2DB794251BBE}" type="pres">
      <dgm:prSet presAssocID="{A518FE4F-087A-4C1D-8CFD-9A24E743D3CF}" presName="hierChild3" presStyleCnt="0"/>
      <dgm:spPr/>
    </dgm:pt>
    <dgm:pt modelId="{05B649AD-D645-4503-BEEF-B606753D0F77}" type="pres">
      <dgm:prSet presAssocID="{51D38284-C2EA-49B8-BA6C-2BFBD49AC49B}" presName="Name25" presStyleLbl="parChTrans1D4" presStyleIdx="8" presStyleCnt="12"/>
      <dgm:spPr/>
    </dgm:pt>
    <dgm:pt modelId="{F4355C52-1D5F-45C2-AF12-1CEB20A507F5}" type="pres">
      <dgm:prSet presAssocID="{51D38284-C2EA-49B8-BA6C-2BFBD49AC49B}" presName="connTx" presStyleLbl="parChTrans1D4" presStyleIdx="8" presStyleCnt="12"/>
      <dgm:spPr/>
    </dgm:pt>
    <dgm:pt modelId="{A584F5E9-54E1-4D53-A0D1-783F055D3FCD}" type="pres">
      <dgm:prSet presAssocID="{080ACEF0-15B8-43AD-B6F2-0AE6433EBF72}" presName="Name30" presStyleCnt="0"/>
      <dgm:spPr/>
    </dgm:pt>
    <dgm:pt modelId="{A9FCCC33-C068-48E6-B724-ACD65AD94DBF}" type="pres">
      <dgm:prSet presAssocID="{080ACEF0-15B8-43AD-B6F2-0AE6433EBF72}" presName="level2Shape" presStyleLbl="node4" presStyleIdx="8" presStyleCnt="12" custScaleX="130615" custLinFactX="153295" custLinFactNeighborX="200000" custLinFactNeighborY="-76391"/>
      <dgm:spPr/>
    </dgm:pt>
    <dgm:pt modelId="{8DC3F3A0-676D-41FD-8403-BF6FF776E1D4}" type="pres">
      <dgm:prSet presAssocID="{080ACEF0-15B8-43AD-B6F2-0AE6433EBF72}" presName="hierChild3" presStyleCnt="0"/>
      <dgm:spPr/>
    </dgm:pt>
    <dgm:pt modelId="{3D0E123F-2B6A-4EC4-A5AC-BDA76F82B2B5}" type="pres">
      <dgm:prSet presAssocID="{7E24A19B-1D26-4B86-9B34-941EB9C25B7E}" presName="Name25" presStyleLbl="parChTrans1D4" presStyleIdx="9" presStyleCnt="12"/>
      <dgm:spPr/>
    </dgm:pt>
    <dgm:pt modelId="{FE35059E-5AD5-47FB-B943-B874C7BB45EC}" type="pres">
      <dgm:prSet presAssocID="{7E24A19B-1D26-4B86-9B34-941EB9C25B7E}" presName="connTx" presStyleLbl="parChTrans1D4" presStyleIdx="9" presStyleCnt="12"/>
      <dgm:spPr/>
    </dgm:pt>
    <dgm:pt modelId="{A2A0630D-D0B3-4DB1-8E58-D6A7CB164DD2}" type="pres">
      <dgm:prSet presAssocID="{751ADBCA-6C3A-474B-B3D0-BF9304BFE8D7}" presName="Name30" presStyleCnt="0"/>
      <dgm:spPr/>
    </dgm:pt>
    <dgm:pt modelId="{B5517704-38BF-40A0-80C1-ED6E0696E6D0}" type="pres">
      <dgm:prSet presAssocID="{751ADBCA-6C3A-474B-B3D0-BF9304BFE8D7}" presName="level2Shape" presStyleLbl="node4" presStyleIdx="9" presStyleCnt="12" custScaleX="102357" custScaleY="101765" custLinFactX="200000" custLinFactNeighborX="269037" custLinFactNeighborY="-76199"/>
      <dgm:spPr/>
    </dgm:pt>
    <dgm:pt modelId="{C44A0403-1394-4C2D-9598-B4DB38435E10}" type="pres">
      <dgm:prSet presAssocID="{751ADBCA-6C3A-474B-B3D0-BF9304BFE8D7}" presName="hierChild3" presStyleCnt="0"/>
      <dgm:spPr/>
    </dgm:pt>
    <dgm:pt modelId="{B2EB97E3-EBAD-4CF2-930F-0273E3B4D3FE}" type="pres">
      <dgm:prSet presAssocID="{B2506CDB-08A3-4CBC-BBAE-FE02C5AD3C85}" presName="Name25" presStyleLbl="parChTrans1D4" presStyleIdx="10" presStyleCnt="12"/>
      <dgm:spPr/>
    </dgm:pt>
    <dgm:pt modelId="{4FC535DB-9FA3-4C47-A046-F669E53EEA66}" type="pres">
      <dgm:prSet presAssocID="{B2506CDB-08A3-4CBC-BBAE-FE02C5AD3C85}" presName="connTx" presStyleLbl="parChTrans1D4" presStyleIdx="10" presStyleCnt="12"/>
      <dgm:spPr/>
    </dgm:pt>
    <dgm:pt modelId="{94157C94-88B6-4566-A6D1-AB94D9ED4387}" type="pres">
      <dgm:prSet presAssocID="{30C66A4A-4D07-477B-86A2-15B8F4ED582A}" presName="Name30" presStyleCnt="0"/>
      <dgm:spPr/>
    </dgm:pt>
    <dgm:pt modelId="{943E2EEC-17C3-4031-BC27-F0DDB7436673}" type="pres">
      <dgm:prSet presAssocID="{30C66A4A-4D07-477B-86A2-15B8F4ED582A}" presName="level2Shape" presStyleLbl="node4" presStyleIdx="10" presStyleCnt="12" custScaleX="130615" custLinFactX="152921" custLinFactY="-240660" custLinFactNeighborX="200000" custLinFactNeighborY="-300000"/>
      <dgm:spPr/>
    </dgm:pt>
    <dgm:pt modelId="{3EA9412E-8CC7-46D1-99E8-02D14A95B9DF}" type="pres">
      <dgm:prSet presAssocID="{30C66A4A-4D07-477B-86A2-15B8F4ED582A}" presName="hierChild3" presStyleCnt="0"/>
      <dgm:spPr/>
    </dgm:pt>
    <dgm:pt modelId="{E08A8B82-2DFE-41E3-AF9D-4D98C3B4C580}" type="pres">
      <dgm:prSet presAssocID="{9CF3F193-2EF0-497E-99A8-39572763ED20}" presName="Name25" presStyleLbl="parChTrans1D4" presStyleIdx="11" presStyleCnt="12"/>
      <dgm:spPr/>
    </dgm:pt>
    <dgm:pt modelId="{8F5AFEA9-D27C-457D-A12F-B66C8A8741E3}" type="pres">
      <dgm:prSet presAssocID="{9CF3F193-2EF0-497E-99A8-39572763ED20}" presName="connTx" presStyleLbl="parChTrans1D4" presStyleIdx="11" presStyleCnt="12"/>
      <dgm:spPr/>
    </dgm:pt>
    <dgm:pt modelId="{D7CFFE80-57D9-4E75-B45E-021C1F5F9B3E}" type="pres">
      <dgm:prSet presAssocID="{8C1B5173-66EA-4D36-B232-A9879553F59B}" presName="Name30" presStyleCnt="0"/>
      <dgm:spPr/>
    </dgm:pt>
    <dgm:pt modelId="{8EDBD323-04D0-4E0F-8D7E-E29B2DE50BD6}" type="pres">
      <dgm:prSet presAssocID="{8C1B5173-66EA-4D36-B232-A9879553F59B}" presName="level2Shape" presStyleLbl="node4" presStyleIdx="11" presStyleCnt="12" custScaleX="105382" custLinFactX="200000" custLinFactY="-245032" custLinFactNeighborX="266112" custLinFactNeighborY="-300000"/>
      <dgm:spPr/>
    </dgm:pt>
    <dgm:pt modelId="{8910A1A2-FEAB-47D9-AE6C-D6387E06A643}" type="pres">
      <dgm:prSet presAssocID="{8C1B5173-66EA-4D36-B232-A9879553F59B}" presName="hierChild3" presStyleCnt="0"/>
      <dgm:spPr/>
    </dgm:pt>
    <dgm:pt modelId="{22BA1782-140B-4F0F-A4E2-7EB53A208402}" type="pres">
      <dgm:prSet presAssocID="{A447B382-1D67-46B2-8767-FDD9A0FC0079}" presName="bgShapesFlow" presStyleCnt="0"/>
      <dgm:spPr/>
    </dgm:pt>
    <dgm:pt modelId="{446A5329-7E96-45BF-B695-461176AB798B}" type="pres">
      <dgm:prSet presAssocID="{DCEB2E81-A044-4CBF-A15D-52F08B9ED3B6}" presName="rectComp" presStyleCnt="0"/>
      <dgm:spPr/>
    </dgm:pt>
    <dgm:pt modelId="{FBE2F4FE-F248-4C80-A050-E8F13CB95CC2}" type="pres">
      <dgm:prSet presAssocID="{DCEB2E81-A044-4CBF-A15D-52F08B9ED3B6}" presName="bgRect" presStyleLbl="bgShp" presStyleIdx="0" presStyleCnt="5" custScaleX="188324" custLinFactNeighborX="-4321" custLinFactNeighborY="-3809"/>
      <dgm:spPr/>
    </dgm:pt>
    <dgm:pt modelId="{13FB044D-86B1-42DD-B2E9-478A073483C9}" type="pres">
      <dgm:prSet presAssocID="{DCEB2E81-A044-4CBF-A15D-52F08B9ED3B6}" presName="bgRectTx" presStyleLbl="bgShp" presStyleIdx="0" presStyleCnt="5">
        <dgm:presLayoutVars>
          <dgm:bulletEnabled val="1"/>
        </dgm:presLayoutVars>
      </dgm:prSet>
      <dgm:spPr/>
    </dgm:pt>
    <dgm:pt modelId="{CE59B382-2D6D-4B04-A6A9-8E1AA66425E2}" type="pres">
      <dgm:prSet presAssocID="{DCEB2E81-A044-4CBF-A15D-52F08B9ED3B6}" presName="spComp" presStyleCnt="0"/>
      <dgm:spPr/>
    </dgm:pt>
    <dgm:pt modelId="{7EAB4370-4F3B-422A-BC07-71ACD5F11A74}" type="pres">
      <dgm:prSet presAssocID="{DCEB2E81-A044-4CBF-A15D-52F08B9ED3B6}" presName="hSp" presStyleCnt="0"/>
      <dgm:spPr/>
    </dgm:pt>
    <dgm:pt modelId="{5475FCAA-7820-4229-8D16-5DEBB37A0E7C}" type="pres">
      <dgm:prSet presAssocID="{C8907DBD-1AB9-4C55-9A3B-BEB57564F6A8}" presName="rectComp" presStyleCnt="0"/>
      <dgm:spPr/>
    </dgm:pt>
    <dgm:pt modelId="{0DE2F996-869F-48CD-9609-335E57F5F65F}" type="pres">
      <dgm:prSet presAssocID="{C8907DBD-1AB9-4C55-9A3B-BEB57564F6A8}" presName="bgRect" presStyleLbl="bgShp" presStyleIdx="1" presStyleCnt="5" custScaleX="225925"/>
      <dgm:spPr/>
    </dgm:pt>
    <dgm:pt modelId="{6C29F761-B07B-412B-950A-3BEE2E40EB99}" type="pres">
      <dgm:prSet presAssocID="{C8907DBD-1AB9-4C55-9A3B-BEB57564F6A8}" presName="bgRectTx" presStyleLbl="bgShp" presStyleIdx="1" presStyleCnt="5">
        <dgm:presLayoutVars>
          <dgm:bulletEnabled val="1"/>
        </dgm:presLayoutVars>
      </dgm:prSet>
      <dgm:spPr/>
    </dgm:pt>
    <dgm:pt modelId="{6FF6191F-115A-4F13-AE92-D1D7132A1ECE}" type="pres">
      <dgm:prSet presAssocID="{C8907DBD-1AB9-4C55-9A3B-BEB57564F6A8}" presName="spComp" presStyleCnt="0"/>
      <dgm:spPr/>
    </dgm:pt>
    <dgm:pt modelId="{22D0D247-C341-4C21-A6F0-EFA58DAA23D1}" type="pres">
      <dgm:prSet presAssocID="{C8907DBD-1AB9-4C55-9A3B-BEB57564F6A8}" presName="hSp" presStyleCnt="0"/>
      <dgm:spPr/>
    </dgm:pt>
    <dgm:pt modelId="{7ECCBC22-3255-4DD3-8196-28C72B6FB751}" type="pres">
      <dgm:prSet presAssocID="{5496D7F6-5438-47A1-B1B9-72B32D292BE9}" presName="rectComp" presStyleCnt="0"/>
      <dgm:spPr/>
    </dgm:pt>
    <dgm:pt modelId="{F6B76923-F97D-4027-B21D-42C1E68F45CA}" type="pres">
      <dgm:prSet presAssocID="{5496D7F6-5438-47A1-B1B9-72B32D292BE9}" presName="bgRect" presStyleLbl="bgShp" presStyleIdx="2" presStyleCnt="5" custScaleX="194341"/>
      <dgm:spPr/>
    </dgm:pt>
    <dgm:pt modelId="{81C12869-1969-4B85-9F38-646B14A35308}" type="pres">
      <dgm:prSet presAssocID="{5496D7F6-5438-47A1-B1B9-72B32D292BE9}" presName="bgRectTx" presStyleLbl="bgShp" presStyleIdx="2" presStyleCnt="5">
        <dgm:presLayoutVars>
          <dgm:bulletEnabled val="1"/>
        </dgm:presLayoutVars>
      </dgm:prSet>
      <dgm:spPr/>
    </dgm:pt>
    <dgm:pt modelId="{8A438109-4131-40A7-92E1-F44F0501A2EF}" type="pres">
      <dgm:prSet presAssocID="{5496D7F6-5438-47A1-B1B9-72B32D292BE9}" presName="spComp" presStyleCnt="0"/>
      <dgm:spPr/>
    </dgm:pt>
    <dgm:pt modelId="{6F193FEC-F5A5-450E-A1DB-978DA5C9CA3E}" type="pres">
      <dgm:prSet presAssocID="{5496D7F6-5438-47A1-B1B9-72B32D292BE9}" presName="hSp" presStyleCnt="0"/>
      <dgm:spPr/>
    </dgm:pt>
    <dgm:pt modelId="{25DC8FC4-4B0D-4F10-9423-49D5B9F51E0C}" type="pres">
      <dgm:prSet presAssocID="{9682A2F8-E17E-4A05-AAC5-209B7B04A33E}" presName="rectComp" presStyleCnt="0"/>
      <dgm:spPr/>
    </dgm:pt>
    <dgm:pt modelId="{92D6637B-218F-4B67-A8CC-94BB4B237F1C}" type="pres">
      <dgm:prSet presAssocID="{9682A2F8-E17E-4A05-AAC5-209B7B04A33E}" presName="bgRect" presStyleLbl="bgShp" presStyleIdx="3" presStyleCnt="5" custScaleX="212642" custLinFactNeighborX="8361" custLinFactNeighborY="-2246"/>
      <dgm:spPr/>
    </dgm:pt>
    <dgm:pt modelId="{33BCACAC-5E67-402C-AD56-A4108E6C3940}" type="pres">
      <dgm:prSet presAssocID="{9682A2F8-E17E-4A05-AAC5-209B7B04A33E}" presName="bgRectTx" presStyleLbl="bgShp" presStyleIdx="3" presStyleCnt="5">
        <dgm:presLayoutVars>
          <dgm:bulletEnabled val="1"/>
        </dgm:presLayoutVars>
      </dgm:prSet>
      <dgm:spPr/>
    </dgm:pt>
    <dgm:pt modelId="{B2F4F475-3B85-4112-A4AD-BDB9436B4AF2}" type="pres">
      <dgm:prSet presAssocID="{9682A2F8-E17E-4A05-AAC5-209B7B04A33E}" presName="spComp" presStyleCnt="0"/>
      <dgm:spPr/>
    </dgm:pt>
    <dgm:pt modelId="{62A794D7-8CFD-4A54-8F41-91091FBAC8BD}" type="pres">
      <dgm:prSet presAssocID="{9682A2F8-E17E-4A05-AAC5-209B7B04A33E}" presName="hSp" presStyleCnt="0"/>
      <dgm:spPr/>
    </dgm:pt>
    <dgm:pt modelId="{2F565A9E-BFFA-44A6-B9A1-C2300EEDF721}" type="pres">
      <dgm:prSet presAssocID="{4C115D1C-0D5A-400A-A745-9784EDD939EF}" presName="rectComp" presStyleCnt="0"/>
      <dgm:spPr/>
    </dgm:pt>
    <dgm:pt modelId="{D3B6182D-E908-4FBB-8C9D-42790EC5EC2E}" type="pres">
      <dgm:prSet presAssocID="{4C115D1C-0D5A-400A-A745-9784EDD939EF}" presName="bgRect" presStyleLbl="bgShp" presStyleIdx="4" presStyleCnt="5" custScaleX="250605"/>
      <dgm:spPr/>
    </dgm:pt>
    <dgm:pt modelId="{590D7BCC-4C9E-4248-B0C6-B78A1FA4AC8F}" type="pres">
      <dgm:prSet presAssocID="{4C115D1C-0D5A-400A-A745-9784EDD939EF}" presName="bgRectTx" presStyleLbl="bgShp" presStyleIdx="4" presStyleCnt="5">
        <dgm:presLayoutVars>
          <dgm:bulletEnabled val="1"/>
        </dgm:presLayoutVars>
      </dgm:prSet>
      <dgm:spPr/>
    </dgm:pt>
  </dgm:ptLst>
  <dgm:cxnLst>
    <dgm:cxn modelId="{F81E5200-ACA2-4EFF-A211-801835D4C41E}" type="presOf" srcId="{4FDFDBBE-C453-40E3-8AA1-1834F5CA605D}" destId="{C03EB465-DC4A-4BC3-9599-0F1F24956C53}" srcOrd="1" destOrd="0" presId="urn:microsoft.com/office/officeart/2005/8/layout/hierarchy5"/>
    <dgm:cxn modelId="{6AB39D01-B1AA-4A75-ABCB-EBA3D2DB580A}" type="presOf" srcId="{7E24A19B-1D26-4B86-9B34-941EB9C25B7E}" destId="{3D0E123F-2B6A-4EC4-A5AC-BDA76F82B2B5}" srcOrd="0" destOrd="0" presId="urn:microsoft.com/office/officeart/2005/8/layout/hierarchy5"/>
    <dgm:cxn modelId="{B4821002-DFEE-46A6-B525-CB98BE6F5FEF}" type="presOf" srcId="{E129F04F-46CA-444D-8614-755A3E3B4F81}" destId="{A5E93610-873B-4E75-8A34-121A039AA30C}" srcOrd="0" destOrd="0" presId="urn:microsoft.com/office/officeart/2005/8/layout/hierarchy5"/>
    <dgm:cxn modelId="{C69DDD09-4BC0-488D-9C95-A15302A7EE87}" type="presOf" srcId="{5496D7F6-5438-47A1-B1B9-72B32D292BE9}" destId="{F6B76923-F97D-4027-B21D-42C1E68F45CA}" srcOrd="0" destOrd="0" presId="urn:microsoft.com/office/officeart/2005/8/layout/hierarchy5"/>
    <dgm:cxn modelId="{D36D5C0D-2805-4530-9269-E1AB1376480E}" srcId="{35DD2373-87E3-4740-A929-9FE46756C96C}" destId="{A518FE4F-087A-4C1D-8CFD-9A24E743D3CF}" srcOrd="0" destOrd="0" parTransId="{7B766116-1FFD-4E4E-B77E-2294DD83914E}" sibTransId="{82898C50-AFC1-4188-AA07-5992FF73118E}"/>
    <dgm:cxn modelId="{49FE4B13-813E-4C75-AF48-5ED1033B011B}" type="presOf" srcId="{B2506CDB-08A3-4CBC-BBAE-FE02C5AD3C85}" destId="{B2EB97E3-EBAD-4CF2-930F-0273E3B4D3FE}" srcOrd="0" destOrd="0" presId="urn:microsoft.com/office/officeart/2005/8/layout/hierarchy5"/>
    <dgm:cxn modelId="{73522914-C72F-4A26-8C7E-8C1C050268E4}" type="presOf" srcId="{7E24A19B-1D26-4B86-9B34-941EB9C25B7E}" destId="{FE35059E-5AD5-47FB-B943-B874C7BB45EC}" srcOrd="1" destOrd="0" presId="urn:microsoft.com/office/officeart/2005/8/layout/hierarchy5"/>
    <dgm:cxn modelId="{57E14D1A-04D2-4DB1-B9BF-A455492D7919}" type="presOf" srcId="{F569224C-CEEC-44AE-AC72-DEEFC0F2273E}" destId="{89471F16-D820-4DCC-BF98-0AEC5FC0ABCE}" srcOrd="0" destOrd="0" presId="urn:microsoft.com/office/officeart/2005/8/layout/hierarchy5"/>
    <dgm:cxn modelId="{7DB6C81D-1350-4A21-A206-655E24C65F86}" srcId="{935F8A46-ED87-420C-A0D1-DB07EE4E720B}" destId="{65D6FBC5-664A-4F28-BDF8-9DA14AB3AC65}" srcOrd="1" destOrd="0" parTransId="{A36D1766-F509-4A10-A00E-ADB9AA2BE0BE}" sibTransId="{1493B670-D9F1-4883-94FE-EC094B3ABE4D}"/>
    <dgm:cxn modelId="{EBCF8329-316A-46ED-BB8C-13192944F6B6}" type="presOf" srcId="{4C115D1C-0D5A-400A-A745-9784EDD939EF}" destId="{590D7BCC-4C9E-4248-B0C6-B78A1FA4AC8F}" srcOrd="1" destOrd="0" presId="urn:microsoft.com/office/officeart/2005/8/layout/hierarchy5"/>
    <dgm:cxn modelId="{BE0BD22D-E3D9-49C4-A8FA-2499D7349D68}" srcId="{1F391277-4D7E-4B8F-87DE-EB0A1EAA645C}" destId="{F569224C-CEEC-44AE-AC72-DEEFC0F2273E}" srcOrd="0" destOrd="0" parTransId="{7E3EB49D-8E7D-4801-88E5-B075E2463BC9}" sibTransId="{AA0ED37C-DEBC-432E-9398-9509F1E42639}"/>
    <dgm:cxn modelId="{3080862E-E958-4920-89F8-877C50587211}" type="presOf" srcId="{B2E89EFE-C28E-4425-A458-5D21C0E1EB9B}" destId="{FB1D508C-B193-400A-982C-0C600154F3A9}" srcOrd="0" destOrd="0" presId="urn:microsoft.com/office/officeart/2005/8/layout/hierarchy5"/>
    <dgm:cxn modelId="{62D6712F-502A-430E-8075-27E0279659B9}" type="presOf" srcId="{9682A2F8-E17E-4A05-AAC5-209B7B04A33E}" destId="{33BCACAC-5E67-402C-AD56-A4108E6C3940}" srcOrd="1" destOrd="0" presId="urn:microsoft.com/office/officeart/2005/8/layout/hierarchy5"/>
    <dgm:cxn modelId="{19A2D231-775B-4094-BB72-512A2C48E285}" type="presOf" srcId="{35DD2373-87E3-4740-A929-9FE46756C96C}" destId="{C974BACF-00B6-49B5-B31C-6B7DE3FC1D39}" srcOrd="0" destOrd="0" presId="urn:microsoft.com/office/officeart/2005/8/layout/hierarchy5"/>
    <dgm:cxn modelId="{47DD5832-61A3-48A7-8081-163359E421B0}" type="presOf" srcId="{E4C1E566-F4F8-49E7-8EA1-84E26C490EA9}" destId="{DFDF009E-F632-44E5-9C23-58C3F6403FA2}" srcOrd="0" destOrd="0" presId="urn:microsoft.com/office/officeart/2005/8/layout/hierarchy5"/>
    <dgm:cxn modelId="{F4915634-0406-4429-9F0F-665F829191FA}" type="presOf" srcId="{51D38284-C2EA-49B8-BA6C-2BFBD49AC49B}" destId="{F4355C52-1D5F-45C2-AF12-1CEB20A507F5}" srcOrd="1" destOrd="0" presId="urn:microsoft.com/office/officeart/2005/8/layout/hierarchy5"/>
    <dgm:cxn modelId="{58379F34-400D-45CB-8CB5-74DED08B8A46}" type="presOf" srcId="{7E3EB49D-8E7D-4801-88E5-B075E2463BC9}" destId="{2D097416-7285-4B93-8249-7FD8497AC1BE}" srcOrd="0" destOrd="0" presId="urn:microsoft.com/office/officeart/2005/8/layout/hierarchy5"/>
    <dgm:cxn modelId="{BF3BFD37-B136-4C35-9F86-75B759068FFB}" type="presOf" srcId="{935F8A46-ED87-420C-A0D1-DB07EE4E720B}" destId="{864F576D-1B6B-4D91-868C-1B9ED7DE5758}" srcOrd="0" destOrd="0" presId="urn:microsoft.com/office/officeart/2005/8/layout/hierarchy5"/>
    <dgm:cxn modelId="{92F79938-6B63-4E64-92B5-D04DA27EC734}" type="presOf" srcId="{8C1B5173-66EA-4D36-B232-A9879553F59B}" destId="{8EDBD323-04D0-4E0F-8D7E-E29B2DE50BD6}" srcOrd="0" destOrd="0" presId="urn:microsoft.com/office/officeart/2005/8/layout/hierarchy5"/>
    <dgm:cxn modelId="{D9464B3E-1799-42BF-A281-449999339DD3}" type="presOf" srcId="{097707F7-23CA-448A-B8E1-DDE3A48C499C}" destId="{D03BDF7C-5504-4D3C-B1B6-D58EFFD2710F}" srcOrd="1" destOrd="0" presId="urn:microsoft.com/office/officeart/2005/8/layout/hierarchy5"/>
    <dgm:cxn modelId="{0EF3F15C-7A8B-47AC-90A2-4DC7032CB4B0}" type="presOf" srcId="{B4FEB2BE-B535-4A8A-81A3-FAB0A94A5FB1}" destId="{7C27BEB5-34B8-4618-83CC-F36754E49AB7}" srcOrd="0" destOrd="0" presId="urn:microsoft.com/office/officeart/2005/8/layout/hierarchy5"/>
    <dgm:cxn modelId="{40F49E60-B0BA-43EF-B984-7F0C20C7F675}" srcId="{A447B382-1D67-46B2-8767-FDD9A0FC0079}" destId="{5496D7F6-5438-47A1-B1B9-72B32D292BE9}" srcOrd="3" destOrd="0" parTransId="{CF41F8A1-B9E1-435A-90C4-B9FC2FF8D804}" sibTransId="{83C48D58-8C3D-42F7-A577-FF078B76F1B9}"/>
    <dgm:cxn modelId="{D1D52461-751D-4EEC-A233-337E9BD794FB}" type="presOf" srcId="{A36D1766-F509-4A10-A00E-ADB9AA2BE0BE}" destId="{82624DFA-C548-4AA2-BB07-4525143E346E}" srcOrd="0" destOrd="0" presId="urn:microsoft.com/office/officeart/2005/8/layout/hierarchy5"/>
    <dgm:cxn modelId="{688DE764-A170-49A6-9C5B-C34029FE19A6}" type="presOf" srcId="{DCEB2E81-A044-4CBF-A15D-52F08B9ED3B6}" destId="{FBE2F4FE-F248-4C80-A050-E8F13CB95CC2}" srcOrd="0" destOrd="0" presId="urn:microsoft.com/office/officeart/2005/8/layout/hierarchy5"/>
    <dgm:cxn modelId="{D822E965-C058-4294-B56E-0927779185F6}" srcId="{935F8A46-ED87-420C-A0D1-DB07EE4E720B}" destId="{DA2B1DD9-5C8F-4682-9647-384C315D4728}" srcOrd="0" destOrd="0" parTransId="{FB52AB7E-BE6C-4014-8426-3EF149E5AE62}" sibTransId="{72DE80B4-5C99-49C3-81E5-46BA127589CD}"/>
    <dgm:cxn modelId="{B6EFF765-585E-4CBD-B5DD-E2F24D8709EE}" type="presOf" srcId="{B4FEB2BE-B535-4A8A-81A3-FAB0A94A5FB1}" destId="{0F31E4C2-8D71-47BB-B579-CD7ABD290AC3}" srcOrd="1" destOrd="0" presId="urn:microsoft.com/office/officeart/2005/8/layout/hierarchy5"/>
    <dgm:cxn modelId="{2D442146-CFCA-49D6-A93B-246DC4252735}" type="presOf" srcId="{30C66A4A-4D07-477B-86A2-15B8F4ED582A}" destId="{943E2EEC-17C3-4031-BC27-F0DDB7436673}" srcOrd="0" destOrd="0" presId="urn:microsoft.com/office/officeart/2005/8/layout/hierarchy5"/>
    <dgm:cxn modelId="{5664B066-6A07-43FB-A229-6F6CD5DFE6AE}" type="presOf" srcId="{A518FE4F-087A-4C1D-8CFD-9A24E743D3CF}" destId="{A60ED24B-5004-4F1D-863F-E1A1B5B7EF42}" srcOrd="0" destOrd="0" presId="urn:microsoft.com/office/officeart/2005/8/layout/hierarchy5"/>
    <dgm:cxn modelId="{7B8A5A4B-EA6F-446C-9E73-0B0E49CCF457}" srcId="{935F8A46-ED87-420C-A0D1-DB07EE4E720B}" destId="{080ACEF0-15B8-43AD-B6F2-0AE6433EBF72}" srcOrd="4" destOrd="0" parTransId="{51D38284-C2EA-49B8-BA6C-2BFBD49AC49B}" sibTransId="{D789CF8E-FE23-43AC-9C25-5B617837D9AC}"/>
    <dgm:cxn modelId="{D68ED94F-66A2-4BDC-B840-D3DFED58A4EE}" type="presOf" srcId="{FB52AB7E-BE6C-4014-8426-3EF149E5AE62}" destId="{C671112E-38B1-4870-9C42-3EABF06C70E8}" srcOrd="0" destOrd="0" presId="urn:microsoft.com/office/officeart/2005/8/layout/hierarchy5"/>
    <dgm:cxn modelId="{C385A752-E2E8-4F2F-B56E-B021156CE692}" srcId="{F569224C-CEEC-44AE-AC72-DEEFC0F2273E}" destId="{935F8A46-ED87-420C-A0D1-DB07EE4E720B}" srcOrd="0" destOrd="0" parTransId="{4FDFDBBE-C453-40E3-8AA1-1834F5CA605D}" sibTransId="{BF938925-9C45-4A25-9FC7-60385E001D22}"/>
    <dgm:cxn modelId="{B9F37678-A79A-4020-A617-BD46EE351FA1}" type="presOf" srcId="{C8907DBD-1AB9-4C55-9A3B-BEB57564F6A8}" destId="{6C29F761-B07B-412B-950A-3BEE2E40EB99}" srcOrd="1" destOrd="0" presId="urn:microsoft.com/office/officeart/2005/8/layout/hierarchy5"/>
    <dgm:cxn modelId="{4BFDB659-8C92-4A1F-8C69-6505A824AF50}" type="presOf" srcId="{51D38284-C2EA-49B8-BA6C-2BFBD49AC49B}" destId="{05B649AD-D645-4503-BEEF-B606753D0F77}" srcOrd="0" destOrd="0" presId="urn:microsoft.com/office/officeart/2005/8/layout/hierarchy5"/>
    <dgm:cxn modelId="{F0BB3A7B-46A2-4432-8DFE-A668284A6450}" type="presOf" srcId="{4FDFDBBE-C453-40E3-8AA1-1834F5CA605D}" destId="{1D4DD8CA-DB7D-4749-8336-ABFC09595364}" srcOrd="0" destOrd="0" presId="urn:microsoft.com/office/officeart/2005/8/layout/hierarchy5"/>
    <dgm:cxn modelId="{AD6CB87C-748A-4355-B2CC-4CF78D356BDE}" type="presOf" srcId="{9CF3F193-2EF0-497E-99A8-39572763ED20}" destId="{8F5AFEA9-D27C-457D-A12F-B66C8A8741E3}" srcOrd="1" destOrd="0" presId="urn:microsoft.com/office/officeart/2005/8/layout/hierarchy5"/>
    <dgm:cxn modelId="{41B48B80-52C4-4375-A1A2-966C545BAFC2}" type="presOf" srcId="{C8907DBD-1AB9-4C55-9A3B-BEB57564F6A8}" destId="{0DE2F996-869F-48CD-9609-335E57F5F65F}" srcOrd="0" destOrd="0" presId="urn:microsoft.com/office/officeart/2005/8/layout/hierarchy5"/>
    <dgm:cxn modelId="{3A1AAC80-C512-4BBF-A2B0-B54E73988D6E}" type="presOf" srcId="{DA2B1DD9-5C8F-4682-9647-384C315D4728}" destId="{FBBD7362-1340-4B2C-845B-14FAB37F1F59}" srcOrd="0" destOrd="0" presId="urn:microsoft.com/office/officeart/2005/8/layout/hierarchy5"/>
    <dgm:cxn modelId="{1F6B6882-CD34-4332-99F9-EEEF9520117D}" type="presOf" srcId="{A447B382-1D67-46B2-8767-FDD9A0FC0079}" destId="{260BD199-F79A-4CA5-B433-BEC4AA3CE78C}" srcOrd="0" destOrd="0" presId="urn:microsoft.com/office/officeart/2005/8/layout/hierarchy5"/>
    <dgm:cxn modelId="{212CFF84-43B9-454B-8F48-5FAC67B1EA71}" srcId="{30C66A4A-4D07-477B-86A2-15B8F4ED582A}" destId="{8C1B5173-66EA-4D36-B232-A9879553F59B}" srcOrd="0" destOrd="0" parTransId="{9CF3F193-2EF0-497E-99A8-39572763ED20}" sibTransId="{85CA1928-D740-4A16-BD66-EA1C4CB0BBF8}"/>
    <dgm:cxn modelId="{23E1F985-F635-4325-B0DD-24C7BFDBDC99}" srcId="{A447B382-1D67-46B2-8767-FDD9A0FC0079}" destId="{DCEB2E81-A044-4CBF-A15D-52F08B9ED3B6}" srcOrd="1" destOrd="0" parTransId="{C5DFF67A-F0F3-4EB1-8366-A915E7744E21}" sibTransId="{31BF596B-C37C-47AB-A293-AE5254613194}"/>
    <dgm:cxn modelId="{C5033587-3D2D-47C5-88E3-DAF227355835}" type="presOf" srcId="{097707F7-23CA-448A-B8E1-DDE3A48C499C}" destId="{C70639F7-59F5-44B5-9785-5FBEFECC3BD9}" srcOrd="0" destOrd="0" presId="urn:microsoft.com/office/officeart/2005/8/layout/hierarchy5"/>
    <dgm:cxn modelId="{8EE23889-E51B-459A-BC0B-76CC225DDB62}" srcId="{A447B382-1D67-46B2-8767-FDD9A0FC0079}" destId="{1F391277-4D7E-4B8F-87DE-EB0A1EAA645C}" srcOrd="0" destOrd="0" parTransId="{ADB0D21B-CF69-4022-9DA3-E023E1D1EF4D}" sibTransId="{8CB1401A-A84B-4A2E-993A-040A0EE976A7}"/>
    <dgm:cxn modelId="{A954248F-8319-4A6C-916E-D907CE1D8BC6}" type="presOf" srcId="{080ACEF0-15B8-43AD-B6F2-0AE6433EBF72}" destId="{A9FCCC33-C068-48E6-B724-ACD65AD94DBF}" srcOrd="0" destOrd="0" presId="urn:microsoft.com/office/officeart/2005/8/layout/hierarchy5"/>
    <dgm:cxn modelId="{D5798393-7EBC-405F-BFF1-F2A1F3979F3B}" type="presOf" srcId="{751ADBCA-6C3A-474B-B3D0-BF9304BFE8D7}" destId="{B5517704-38BF-40A0-80C1-ED6E0696E6D0}" srcOrd="0" destOrd="0" presId="urn:microsoft.com/office/officeart/2005/8/layout/hierarchy5"/>
    <dgm:cxn modelId="{65A11CA5-03F7-4068-8165-C1584FF429BF}" type="presOf" srcId="{1F391277-4D7E-4B8F-87DE-EB0A1EAA645C}" destId="{17F30BCA-672B-443C-905E-0A5D5C5411F1}" srcOrd="0" destOrd="0" presId="urn:microsoft.com/office/officeart/2005/8/layout/hierarchy5"/>
    <dgm:cxn modelId="{787D3EAC-C7F3-4752-A540-C291C08C68A5}" srcId="{935F8A46-ED87-420C-A0D1-DB07EE4E720B}" destId="{B103ECE0-B7A9-4D91-AFA7-240A5C02C932}" srcOrd="2" destOrd="0" parTransId="{B4FEB2BE-B535-4A8A-81A3-FAB0A94A5FB1}" sibTransId="{0CA22709-5D4E-4188-8E5A-DBD1981FD383}"/>
    <dgm:cxn modelId="{E6472FB0-8FB9-40F3-B0F8-D0ACF4B37BF8}" type="presOf" srcId="{5496D7F6-5438-47A1-B1B9-72B32D292BE9}" destId="{81C12869-1969-4B85-9F38-646B14A35308}" srcOrd="1" destOrd="0" presId="urn:microsoft.com/office/officeart/2005/8/layout/hierarchy5"/>
    <dgm:cxn modelId="{8DC0D8B0-C874-400F-AFF0-287536092CF1}" type="presOf" srcId="{B2506CDB-08A3-4CBC-BBAE-FE02C5AD3C85}" destId="{4FC535DB-9FA3-4C47-A046-F669E53EEA66}" srcOrd="1" destOrd="0" presId="urn:microsoft.com/office/officeart/2005/8/layout/hierarchy5"/>
    <dgm:cxn modelId="{FA911AB2-A363-4174-9E89-9680C1D0E26C}" type="presOf" srcId="{9682A2F8-E17E-4A05-AAC5-209B7B04A33E}" destId="{92D6637B-218F-4B67-A8CC-94BB4B237F1C}" srcOrd="0" destOrd="0" presId="urn:microsoft.com/office/officeart/2005/8/layout/hierarchy5"/>
    <dgm:cxn modelId="{44F3CAB4-9107-4346-A7B9-3AF6B40930CF}" srcId="{A447B382-1D67-46B2-8767-FDD9A0FC0079}" destId="{9682A2F8-E17E-4A05-AAC5-209B7B04A33E}" srcOrd="4" destOrd="0" parTransId="{8C5DA3BF-B504-4D70-AA9C-95CD8E44871A}" sibTransId="{89FE14E0-BB3C-4513-92B0-3651EE0F2A02}"/>
    <dgm:cxn modelId="{F43918B5-11E7-457A-9283-2A4A9543D46C}" srcId="{DA2B1DD9-5C8F-4682-9647-384C315D4728}" destId="{E129F04F-46CA-444D-8614-755A3E3B4F81}" srcOrd="0" destOrd="0" parTransId="{097707F7-23CA-448A-B8E1-DDE3A48C499C}" sibTransId="{A4B06CBB-85C2-41A9-81C3-434D640DF5A9}"/>
    <dgm:cxn modelId="{C2C954B6-E58D-4A1A-9809-920000A1D6D9}" type="presOf" srcId="{950DE6B4-2965-43C3-9A6D-040060F58093}" destId="{4549EE99-73D7-4EFD-ABC3-7982CDAF83F5}" srcOrd="0" destOrd="0" presId="urn:microsoft.com/office/officeart/2005/8/layout/hierarchy5"/>
    <dgm:cxn modelId="{1AECE2C3-A9B0-4858-9364-365AA5044A42}" srcId="{A447B382-1D67-46B2-8767-FDD9A0FC0079}" destId="{4C115D1C-0D5A-400A-A745-9784EDD939EF}" srcOrd="5" destOrd="0" parTransId="{50D343E3-D2EB-41F5-A9F2-57AA761A7EED}" sibTransId="{8EE44ED0-9101-48A4-B753-A840A8CC8A48}"/>
    <dgm:cxn modelId="{E107F1C7-EDDB-456E-A187-881B5D88DB81}" type="presOf" srcId="{FB52AB7E-BE6C-4014-8426-3EF149E5AE62}" destId="{28550C5A-3C81-4285-8B61-F805879DF816}" srcOrd="1" destOrd="0" presId="urn:microsoft.com/office/officeart/2005/8/layout/hierarchy5"/>
    <dgm:cxn modelId="{1E743DCB-A345-4067-8B06-75AEF41224FB}" type="presOf" srcId="{4F148A62-92CE-4708-AFFE-6FEEA3EEBDD4}" destId="{5DD35D8D-B414-4017-8899-003DA907808E}" srcOrd="0" destOrd="0" presId="urn:microsoft.com/office/officeart/2005/8/layout/hierarchy5"/>
    <dgm:cxn modelId="{587847CE-FE1A-4351-8694-42FFEDA185DE}" type="presOf" srcId="{DCEB2E81-A044-4CBF-A15D-52F08B9ED3B6}" destId="{13FB044D-86B1-42DD-B2E9-478A073483C9}" srcOrd="1" destOrd="0" presId="urn:microsoft.com/office/officeart/2005/8/layout/hierarchy5"/>
    <dgm:cxn modelId="{C9DBEAD2-7840-49C2-9A4C-01AEFB1EFC7E}" srcId="{B103ECE0-B7A9-4D91-AFA7-240A5C02C932}" destId="{E4C1E566-F4F8-49E7-8EA1-84E26C490EA9}" srcOrd="0" destOrd="0" parTransId="{B2E89EFE-C28E-4425-A458-5D21C0E1EB9B}" sibTransId="{B38820C5-C723-46EC-B445-D7303051DBC7}"/>
    <dgm:cxn modelId="{F26FC6DB-89B7-401A-856E-6F1B8FB94293}" type="presOf" srcId="{7B766116-1FFD-4E4E-B77E-2294DD83914E}" destId="{9F5E7773-DF3E-4E1B-AB04-43884E1C1C6F}" srcOrd="0" destOrd="0" presId="urn:microsoft.com/office/officeart/2005/8/layout/hierarchy5"/>
    <dgm:cxn modelId="{F84DA1DD-F47D-4A2B-8DE3-834890606662}" srcId="{935F8A46-ED87-420C-A0D1-DB07EE4E720B}" destId="{35DD2373-87E3-4740-A929-9FE46756C96C}" srcOrd="3" destOrd="0" parTransId="{950DE6B4-2965-43C3-9A6D-040060F58093}" sibTransId="{CD436FF7-717F-4965-B0F4-391BE0DA88B5}"/>
    <dgm:cxn modelId="{746963DE-6996-44A3-AEFE-CF8EE2EAE85C}" type="presOf" srcId="{7B766116-1FFD-4E4E-B77E-2294DD83914E}" destId="{F3F38EA2-8178-49C1-8460-42E623A24D0D}" srcOrd="1" destOrd="0" presId="urn:microsoft.com/office/officeart/2005/8/layout/hierarchy5"/>
    <dgm:cxn modelId="{AD0130E2-38CA-4DFC-B179-105E90EEF80A}" type="presOf" srcId="{4C115D1C-0D5A-400A-A745-9784EDD939EF}" destId="{D3B6182D-E908-4FBB-8C9D-42790EC5EC2E}" srcOrd="0" destOrd="0" presId="urn:microsoft.com/office/officeart/2005/8/layout/hierarchy5"/>
    <dgm:cxn modelId="{401C88E3-59FA-4E35-B2CC-7FA731CE0FA4}" type="presOf" srcId="{65D6FBC5-664A-4F28-BDF8-9DA14AB3AC65}" destId="{076D3E88-711E-4743-9164-7AEA0610A953}" srcOrd="0" destOrd="0" presId="urn:microsoft.com/office/officeart/2005/8/layout/hierarchy5"/>
    <dgm:cxn modelId="{CA38C5E3-495F-4FD5-A85B-848688E2E18D}" srcId="{A447B382-1D67-46B2-8767-FDD9A0FC0079}" destId="{C8907DBD-1AB9-4C55-9A3B-BEB57564F6A8}" srcOrd="2" destOrd="0" parTransId="{70029D35-A377-4F08-8D2F-C42CC32BA902}" sibTransId="{3D9E742A-C954-473A-B523-4F7936D10A84}"/>
    <dgm:cxn modelId="{9817B4E5-1B81-4336-AAF2-1331C069B7DB}" type="presOf" srcId="{9CF3F193-2EF0-497E-99A8-39572763ED20}" destId="{E08A8B82-2DFE-41E3-AF9D-4D98C3B4C580}" srcOrd="0" destOrd="0" presId="urn:microsoft.com/office/officeart/2005/8/layout/hierarchy5"/>
    <dgm:cxn modelId="{11D60DEA-65F9-48A7-826E-FA426447A1A1}" type="presOf" srcId="{A36D1766-F509-4A10-A00E-ADB9AA2BE0BE}" destId="{37D98CA4-1234-4BDA-96D9-DBF3D04CD11A}" srcOrd="1" destOrd="0" presId="urn:microsoft.com/office/officeart/2005/8/layout/hierarchy5"/>
    <dgm:cxn modelId="{D8404DEF-881C-4588-AA6E-45C1E38FEEF0}" type="presOf" srcId="{950DE6B4-2965-43C3-9A6D-040060F58093}" destId="{2CE50437-7677-4817-9A28-4166784B9C0B}" srcOrd="1" destOrd="0" presId="urn:microsoft.com/office/officeart/2005/8/layout/hierarchy5"/>
    <dgm:cxn modelId="{D52870EF-7EB1-44BE-A025-FF363CB66DB4}" srcId="{65D6FBC5-664A-4F28-BDF8-9DA14AB3AC65}" destId="{1B6BA6C3-15BE-4570-B3B5-78C4D51F01F9}" srcOrd="0" destOrd="0" parTransId="{4F148A62-92CE-4708-AFFE-6FEEA3EEBDD4}" sibTransId="{9F69941D-28FD-4AB9-BFB4-E0BBC3C1664C}"/>
    <dgm:cxn modelId="{D45457F0-BAB8-4A1D-8219-65715C003ACE}" srcId="{080ACEF0-15B8-43AD-B6F2-0AE6433EBF72}" destId="{751ADBCA-6C3A-474B-B3D0-BF9304BFE8D7}" srcOrd="0" destOrd="0" parTransId="{7E24A19B-1D26-4B86-9B34-941EB9C25B7E}" sibTransId="{C04BC855-C08B-46A8-BD43-01B9802A5FA5}"/>
    <dgm:cxn modelId="{31AE62F4-C220-46E3-AFFD-4ED122263F17}" type="presOf" srcId="{1B6BA6C3-15BE-4570-B3B5-78C4D51F01F9}" destId="{309D581A-9CF0-4A54-80EA-0B5FBCFF8F22}" srcOrd="0" destOrd="0" presId="urn:microsoft.com/office/officeart/2005/8/layout/hierarchy5"/>
    <dgm:cxn modelId="{437F86F6-69F8-430C-90F3-6E85BFAF84BA}" type="presOf" srcId="{7E3EB49D-8E7D-4801-88E5-B075E2463BC9}" destId="{018334B8-6935-4A53-BBD1-B7BAB0A0EB58}" srcOrd="1" destOrd="0" presId="urn:microsoft.com/office/officeart/2005/8/layout/hierarchy5"/>
    <dgm:cxn modelId="{AE9B8FF8-C366-42B8-821F-5828105E8AD6}" type="presOf" srcId="{B103ECE0-B7A9-4D91-AFA7-240A5C02C932}" destId="{F019730E-8D88-4A68-B3EF-CF138A7D07F1}" srcOrd="0" destOrd="0" presId="urn:microsoft.com/office/officeart/2005/8/layout/hierarchy5"/>
    <dgm:cxn modelId="{B7E6BAF8-AD46-421C-BE78-80F4CAE3E24B}" type="presOf" srcId="{4F148A62-92CE-4708-AFFE-6FEEA3EEBDD4}" destId="{96374A2D-AB98-4601-BDC0-07130C3B42D1}" srcOrd="1" destOrd="0" presId="urn:microsoft.com/office/officeart/2005/8/layout/hierarchy5"/>
    <dgm:cxn modelId="{C21CEBFC-0A54-4129-8F68-3BB4DF1672B0}" type="presOf" srcId="{B2E89EFE-C28E-4425-A458-5D21C0E1EB9B}" destId="{751B7580-DFAC-4B38-83DA-BE1B359C303C}" srcOrd="1" destOrd="0" presId="urn:microsoft.com/office/officeart/2005/8/layout/hierarchy5"/>
    <dgm:cxn modelId="{D3AC56FD-2608-4C39-8F9A-E6FEF7213E74}" srcId="{935F8A46-ED87-420C-A0D1-DB07EE4E720B}" destId="{30C66A4A-4D07-477B-86A2-15B8F4ED582A}" srcOrd="5" destOrd="0" parTransId="{B2506CDB-08A3-4CBC-BBAE-FE02C5AD3C85}" sibTransId="{D22D384A-B858-469B-A546-42860DA10D08}"/>
    <dgm:cxn modelId="{747B270F-6C56-468D-BC4D-13990FF04F0E}" type="presParOf" srcId="{260BD199-F79A-4CA5-B433-BEC4AA3CE78C}" destId="{2AE4F17B-4522-4411-B693-60F522339362}" srcOrd="0" destOrd="0" presId="urn:microsoft.com/office/officeart/2005/8/layout/hierarchy5"/>
    <dgm:cxn modelId="{D6D22DC6-F52D-49A3-8D7E-EEE3CF48C316}" type="presParOf" srcId="{2AE4F17B-4522-4411-B693-60F522339362}" destId="{1635EEE2-E804-4CD0-922D-028487426879}" srcOrd="0" destOrd="0" presId="urn:microsoft.com/office/officeart/2005/8/layout/hierarchy5"/>
    <dgm:cxn modelId="{812DFAF2-FCFD-4B18-A693-4DFEBD42B75F}" type="presParOf" srcId="{2AE4F17B-4522-4411-B693-60F522339362}" destId="{88206B74-270D-4E73-B3F3-C707FC551C79}" srcOrd="1" destOrd="0" presId="urn:microsoft.com/office/officeart/2005/8/layout/hierarchy5"/>
    <dgm:cxn modelId="{E53B6621-FCB9-4A4D-A82F-24337DAE7D92}" type="presParOf" srcId="{88206B74-270D-4E73-B3F3-C707FC551C79}" destId="{0E6B35CB-27FE-41AA-9770-E6FF2866EECA}" srcOrd="0" destOrd="0" presId="urn:microsoft.com/office/officeart/2005/8/layout/hierarchy5"/>
    <dgm:cxn modelId="{A265661C-F0A5-4E6F-B7DF-2CD071149024}" type="presParOf" srcId="{0E6B35CB-27FE-41AA-9770-E6FF2866EECA}" destId="{17F30BCA-672B-443C-905E-0A5D5C5411F1}" srcOrd="0" destOrd="0" presId="urn:microsoft.com/office/officeart/2005/8/layout/hierarchy5"/>
    <dgm:cxn modelId="{E20AC27B-8719-4E2A-8271-9C6370C29BAD}" type="presParOf" srcId="{0E6B35CB-27FE-41AA-9770-E6FF2866EECA}" destId="{1BB71C4A-4E09-43A0-8BD1-2BA1D9FBE588}" srcOrd="1" destOrd="0" presId="urn:microsoft.com/office/officeart/2005/8/layout/hierarchy5"/>
    <dgm:cxn modelId="{ED7B8935-E5A1-44C1-8A87-042908A6BFD7}" type="presParOf" srcId="{1BB71C4A-4E09-43A0-8BD1-2BA1D9FBE588}" destId="{2D097416-7285-4B93-8249-7FD8497AC1BE}" srcOrd="0" destOrd="0" presId="urn:microsoft.com/office/officeart/2005/8/layout/hierarchy5"/>
    <dgm:cxn modelId="{FAFCF70F-37D4-4383-A68B-62A67419F87A}" type="presParOf" srcId="{2D097416-7285-4B93-8249-7FD8497AC1BE}" destId="{018334B8-6935-4A53-BBD1-B7BAB0A0EB58}" srcOrd="0" destOrd="0" presId="urn:microsoft.com/office/officeart/2005/8/layout/hierarchy5"/>
    <dgm:cxn modelId="{463CB7CC-098D-45E9-8355-65881D98DFCE}" type="presParOf" srcId="{1BB71C4A-4E09-43A0-8BD1-2BA1D9FBE588}" destId="{897B0AC5-CB91-478F-ADE4-6BEF04D45AE4}" srcOrd="1" destOrd="0" presId="urn:microsoft.com/office/officeart/2005/8/layout/hierarchy5"/>
    <dgm:cxn modelId="{9B4697FF-5516-4A2B-8F47-18B6B241C333}" type="presParOf" srcId="{897B0AC5-CB91-478F-ADE4-6BEF04D45AE4}" destId="{89471F16-D820-4DCC-BF98-0AEC5FC0ABCE}" srcOrd="0" destOrd="0" presId="urn:microsoft.com/office/officeart/2005/8/layout/hierarchy5"/>
    <dgm:cxn modelId="{0404E389-0F0F-48B8-82DA-D4763C1587EF}" type="presParOf" srcId="{897B0AC5-CB91-478F-ADE4-6BEF04D45AE4}" destId="{D3C1D885-338E-4580-9DA2-729BA65C4DE6}" srcOrd="1" destOrd="0" presId="urn:microsoft.com/office/officeart/2005/8/layout/hierarchy5"/>
    <dgm:cxn modelId="{7C8C5467-A716-4D3C-942B-F230B66A4B64}" type="presParOf" srcId="{D3C1D885-338E-4580-9DA2-729BA65C4DE6}" destId="{1D4DD8CA-DB7D-4749-8336-ABFC09595364}" srcOrd="0" destOrd="0" presId="urn:microsoft.com/office/officeart/2005/8/layout/hierarchy5"/>
    <dgm:cxn modelId="{5591718C-9AD8-4AE9-ABE6-4C6BB126D39D}" type="presParOf" srcId="{1D4DD8CA-DB7D-4749-8336-ABFC09595364}" destId="{C03EB465-DC4A-4BC3-9599-0F1F24956C53}" srcOrd="0" destOrd="0" presId="urn:microsoft.com/office/officeart/2005/8/layout/hierarchy5"/>
    <dgm:cxn modelId="{5F6C6B88-FBFD-4CE0-BCBE-D58D0AD9D162}" type="presParOf" srcId="{D3C1D885-338E-4580-9DA2-729BA65C4DE6}" destId="{4ED6045E-E813-4A30-A3FA-2679EB459721}" srcOrd="1" destOrd="0" presId="urn:microsoft.com/office/officeart/2005/8/layout/hierarchy5"/>
    <dgm:cxn modelId="{F4D52CB3-D1D3-4A19-870D-1EDF4C93A8F3}" type="presParOf" srcId="{4ED6045E-E813-4A30-A3FA-2679EB459721}" destId="{864F576D-1B6B-4D91-868C-1B9ED7DE5758}" srcOrd="0" destOrd="0" presId="urn:microsoft.com/office/officeart/2005/8/layout/hierarchy5"/>
    <dgm:cxn modelId="{612143C6-5AC9-46C0-89E5-97D5A79CE648}" type="presParOf" srcId="{4ED6045E-E813-4A30-A3FA-2679EB459721}" destId="{186CFD6F-A395-4FB2-814E-D44B5FB7AA6B}" srcOrd="1" destOrd="0" presId="urn:microsoft.com/office/officeart/2005/8/layout/hierarchy5"/>
    <dgm:cxn modelId="{3AB80FA5-2B35-4632-A313-EE7CF82C3788}" type="presParOf" srcId="{186CFD6F-A395-4FB2-814E-D44B5FB7AA6B}" destId="{C671112E-38B1-4870-9C42-3EABF06C70E8}" srcOrd="0" destOrd="0" presId="urn:microsoft.com/office/officeart/2005/8/layout/hierarchy5"/>
    <dgm:cxn modelId="{55CC0FD8-5B50-4671-8868-6133FEAD4BD4}" type="presParOf" srcId="{C671112E-38B1-4870-9C42-3EABF06C70E8}" destId="{28550C5A-3C81-4285-8B61-F805879DF816}" srcOrd="0" destOrd="0" presId="urn:microsoft.com/office/officeart/2005/8/layout/hierarchy5"/>
    <dgm:cxn modelId="{C05A46C7-5B6D-411A-B8D8-9832BE8622A4}" type="presParOf" srcId="{186CFD6F-A395-4FB2-814E-D44B5FB7AA6B}" destId="{CA17904A-B68D-42DF-B395-B0DFA7991780}" srcOrd="1" destOrd="0" presId="urn:microsoft.com/office/officeart/2005/8/layout/hierarchy5"/>
    <dgm:cxn modelId="{7EA0A695-73C4-4422-8369-D50CFAFA617E}" type="presParOf" srcId="{CA17904A-B68D-42DF-B395-B0DFA7991780}" destId="{FBBD7362-1340-4B2C-845B-14FAB37F1F59}" srcOrd="0" destOrd="0" presId="urn:microsoft.com/office/officeart/2005/8/layout/hierarchy5"/>
    <dgm:cxn modelId="{2714541C-47FD-465E-9F16-1BF74A7EA7BB}" type="presParOf" srcId="{CA17904A-B68D-42DF-B395-B0DFA7991780}" destId="{97665EB1-6392-493F-8D83-23D4D3C457A5}" srcOrd="1" destOrd="0" presId="urn:microsoft.com/office/officeart/2005/8/layout/hierarchy5"/>
    <dgm:cxn modelId="{350460D7-D166-4566-BC3D-C4E5BC41B4C1}" type="presParOf" srcId="{97665EB1-6392-493F-8D83-23D4D3C457A5}" destId="{C70639F7-59F5-44B5-9785-5FBEFECC3BD9}" srcOrd="0" destOrd="0" presId="urn:microsoft.com/office/officeart/2005/8/layout/hierarchy5"/>
    <dgm:cxn modelId="{DC9531CA-B481-4E70-975B-C339A5798BE0}" type="presParOf" srcId="{C70639F7-59F5-44B5-9785-5FBEFECC3BD9}" destId="{D03BDF7C-5504-4D3C-B1B6-D58EFFD2710F}" srcOrd="0" destOrd="0" presId="urn:microsoft.com/office/officeart/2005/8/layout/hierarchy5"/>
    <dgm:cxn modelId="{5A57BC74-B4C7-48D9-B04F-203CD41B3102}" type="presParOf" srcId="{97665EB1-6392-493F-8D83-23D4D3C457A5}" destId="{02EFBF02-7FD8-4E7D-B622-51E8C4A0FD10}" srcOrd="1" destOrd="0" presId="urn:microsoft.com/office/officeart/2005/8/layout/hierarchy5"/>
    <dgm:cxn modelId="{FA2C0ADE-5517-4F78-9F82-44DC88A99A2E}" type="presParOf" srcId="{02EFBF02-7FD8-4E7D-B622-51E8C4A0FD10}" destId="{A5E93610-873B-4E75-8A34-121A039AA30C}" srcOrd="0" destOrd="0" presId="urn:microsoft.com/office/officeart/2005/8/layout/hierarchy5"/>
    <dgm:cxn modelId="{D126AF08-2876-4E41-861D-EFE63DF4B646}" type="presParOf" srcId="{02EFBF02-7FD8-4E7D-B622-51E8C4A0FD10}" destId="{03599054-3647-42DF-BC39-3F567731B468}" srcOrd="1" destOrd="0" presId="urn:microsoft.com/office/officeart/2005/8/layout/hierarchy5"/>
    <dgm:cxn modelId="{311E6D1A-A4B2-471B-8EAD-DD5A874C757F}" type="presParOf" srcId="{186CFD6F-A395-4FB2-814E-D44B5FB7AA6B}" destId="{82624DFA-C548-4AA2-BB07-4525143E346E}" srcOrd="2" destOrd="0" presId="urn:microsoft.com/office/officeart/2005/8/layout/hierarchy5"/>
    <dgm:cxn modelId="{1FDD791F-6D0F-4457-A5AA-050F69CE7689}" type="presParOf" srcId="{82624DFA-C548-4AA2-BB07-4525143E346E}" destId="{37D98CA4-1234-4BDA-96D9-DBF3D04CD11A}" srcOrd="0" destOrd="0" presId="urn:microsoft.com/office/officeart/2005/8/layout/hierarchy5"/>
    <dgm:cxn modelId="{D13041FF-EB5F-4439-A623-075385A3DFC7}" type="presParOf" srcId="{186CFD6F-A395-4FB2-814E-D44B5FB7AA6B}" destId="{62D6F22A-36A6-47E7-B35E-238EA1D2C785}" srcOrd="3" destOrd="0" presId="urn:microsoft.com/office/officeart/2005/8/layout/hierarchy5"/>
    <dgm:cxn modelId="{BD3F4CA5-E1E0-4310-A307-2F4820E0B5E6}" type="presParOf" srcId="{62D6F22A-36A6-47E7-B35E-238EA1D2C785}" destId="{076D3E88-711E-4743-9164-7AEA0610A953}" srcOrd="0" destOrd="0" presId="urn:microsoft.com/office/officeart/2005/8/layout/hierarchy5"/>
    <dgm:cxn modelId="{17D9AB67-C941-44C9-9ADE-4476D8E439DE}" type="presParOf" srcId="{62D6F22A-36A6-47E7-B35E-238EA1D2C785}" destId="{C0473D1E-F02B-4AA7-90AF-A0FCD84444AA}" srcOrd="1" destOrd="0" presId="urn:microsoft.com/office/officeart/2005/8/layout/hierarchy5"/>
    <dgm:cxn modelId="{E76105EE-1815-441C-BC26-F83B06BE6C99}" type="presParOf" srcId="{C0473D1E-F02B-4AA7-90AF-A0FCD84444AA}" destId="{5DD35D8D-B414-4017-8899-003DA907808E}" srcOrd="0" destOrd="0" presId="urn:microsoft.com/office/officeart/2005/8/layout/hierarchy5"/>
    <dgm:cxn modelId="{BEEDFD5B-8925-495A-A5B7-9E69F22D845D}" type="presParOf" srcId="{5DD35D8D-B414-4017-8899-003DA907808E}" destId="{96374A2D-AB98-4601-BDC0-07130C3B42D1}" srcOrd="0" destOrd="0" presId="urn:microsoft.com/office/officeart/2005/8/layout/hierarchy5"/>
    <dgm:cxn modelId="{70C0D373-AEE5-4132-B0D2-4A6EFEA67344}" type="presParOf" srcId="{C0473D1E-F02B-4AA7-90AF-A0FCD84444AA}" destId="{397D2D09-56B8-4DAD-8D1B-74E2EF4E3EBA}" srcOrd="1" destOrd="0" presId="urn:microsoft.com/office/officeart/2005/8/layout/hierarchy5"/>
    <dgm:cxn modelId="{B875215D-E58F-423E-8802-CC37C3EC11A9}" type="presParOf" srcId="{397D2D09-56B8-4DAD-8D1B-74E2EF4E3EBA}" destId="{309D581A-9CF0-4A54-80EA-0B5FBCFF8F22}" srcOrd="0" destOrd="0" presId="urn:microsoft.com/office/officeart/2005/8/layout/hierarchy5"/>
    <dgm:cxn modelId="{79B82281-32B2-4266-B4A9-DDF3A496020B}" type="presParOf" srcId="{397D2D09-56B8-4DAD-8D1B-74E2EF4E3EBA}" destId="{80EC9EF2-E249-4E82-8991-ADD2A7DEBF49}" srcOrd="1" destOrd="0" presId="urn:microsoft.com/office/officeart/2005/8/layout/hierarchy5"/>
    <dgm:cxn modelId="{2B0DE6BB-7D04-4A9A-B68C-96F9BD8C4D51}" type="presParOf" srcId="{186CFD6F-A395-4FB2-814E-D44B5FB7AA6B}" destId="{7C27BEB5-34B8-4618-83CC-F36754E49AB7}" srcOrd="4" destOrd="0" presId="urn:microsoft.com/office/officeart/2005/8/layout/hierarchy5"/>
    <dgm:cxn modelId="{58700866-B891-481A-B956-9C852081498F}" type="presParOf" srcId="{7C27BEB5-34B8-4618-83CC-F36754E49AB7}" destId="{0F31E4C2-8D71-47BB-B579-CD7ABD290AC3}" srcOrd="0" destOrd="0" presId="urn:microsoft.com/office/officeart/2005/8/layout/hierarchy5"/>
    <dgm:cxn modelId="{6602D0F0-1B65-4EC0-9109-F76C0351932C}" type="presParOf" srcId="{186CFD6F-A395-4FB2-814E-D44B5FB7AA6B}" destId="{E39857DC-70C9-48A7-9517-FF8F6717D617}" srcOrd="5" destOrd="0" presId="urn:microsoft.com/office/officeart/2005/8/layout/hierarchy5"/>
    <dgm:cxn modelId="{A596B618-75CA-4CDA-A7D4-D655FBF3A507}" type="presParOf" srcId="{E39857DC-70C9-48A7-9517-FF8F6717D617}" destId="{F019730E-8D88-4A68-B3EF-CF138A7D07F1}" srcOrd="0" destOrd="0" presId="urn:microsoft.com/office/officeart/2005/8/layout/hierarchy5"/>
    <dgm:cxn modelId="{9D548645-C449-4FE9-A8F9-C18AD6377E61}" type="presParOf" srcId="{E39857DC-70C9-48A7-9517-FF8F6717D617}" destId="{C8B1541F-98A6-4C35-AB32-FBC538A045EA}" srcOrd="1" destOrd="0" presId="urn:microsoft.com/office/officeart/2005/8/layout/hierarchy5"/>
    <dgm:cxn modelId="{F0628797-69A8-43D1-B284-878BA72E462E}" type="presParOf" srcId="{C8B1541F-98A6-4C35-AB32-FBC538A045EA}" destId="{FB1D508C-B193-400A-982C-0C600154F3A9}" srcOrd="0" destOrd="0" presId="urn:microsoft.com/office/officeart/2005/8/layout/hierarchy5"/>
    <dgm:cxn modelId="{57277752-B373-45B5-9BF3-1421E68B0A99}" type="presParOf" srcId="{FB1D508C-B193-400A-982C-0C600154F3A9}" destId="{751B7580-DFAC-4B38-83DA-BE1B359C303C}" srcOrd="0" destOrd="0" presId="urn:microsoft.com/office/officeart/2005/8/layout/hierarchy5"/>
    <dgm:cxn modelId="{93DAA69E-E794-48B8-BBBB-050D7FD077BB}" type="presParOf" srcId="{C8B1541F-98A6-4C35-AB32-FBC538A045EA}" destId="{0A315C11-6D7F-40B8-B427-56D632D1B477}" srcOrd="1" destOrd="0" presId="urn:microsoft.com/office/officeart/2005/8/layout/hierarchy5"/>
    <dgm:cxn modelId="{2C22E0B4-0DB7-473D-9071-7E7D4569DE00}" type="presParOf" srcId="{0A315C11-6D7F-40B8-B427-56D632D1B477}" destId="{DFDF009E-F632-44E5-9C23-58C3F6403FA2}" srcOrd="0" destOrd="0" presId="urn:microsoft.com/office/officeart/2005/8/layout/hierarchy5"/>
    <dgm:cxn modelId="{8569735F-9ED5-482F-86AB-C49C608D5295}" type="presParOf" srcId="{0A315C11-6D7F-40B8-B427-56D632D1B477}" destId="{46332BBE-7C5A-423B-B5C9-3595435A3B51}" srcOrd="1" destOrd="0" presId="urn:microsoft.com/office/officeart/2005/8/layout/hierarchy5"/>
    <dgm:cxn modelId="{12B33D3A-457E-40A8-9151-689BBF0D249E}" type="presParOf" srcId="{186CFD6F-A395-4FB2-814E-D44B5FB7AA6B}" destId="{4549EE99-73D7-4EFD-ABC3-7982CDAF83F5}" srcOrd="6" destOrd="0" presId="urn:microsoft.com/office/officeart/2005/8/layout/hierarchy5"/>
    <dgm:cxn modelId="{CA0E7B99-D197-48B0-BC7F-7918DF135726}" type="presParOf" srcId="{4549EE99-73D7-4EFD-ABC3-7982CDAF83F5}" destId="{2CE50437-7677-4817-9A28-4166784B9C0B}" srcOrd="0" destOrd="0" presId="urn:microsoft.com/office/officeart/2005/8/layout/hierarchy5"/>
    <dgm:cxn modelId="{93AF00EC-9117-41AF-9846-EB1E35EFB1E2}" type="presParOf" srcId="{186CFD6F-A395-4FB2-814E-D44B5FB7AA6B}" destId="{E7C8E291-23E9-422D-9A84-E3FC278DD4BF}" srcOrd="7" destOrd="0" presId="urn:microsoft.com/office/officeart/2005/8/layout/hierarchy5"/>
    <dgm:cxn modelId="{9534ED59-4ABC-4425-A03A-A546CDA66E5E}" type="presParOf" srcId="{E7C8E291-23E9-422D-9A84-E3FC278DD4BF}" destId="{C974BACF-00B6-49B5-B31C-6B7DE3FC1D39}" srcOrd="0" destOrd="0" presId="urn:microsoft.com/office/officeart/2005/8/layout/hierarchy5"/>
    <dgm:cxn modelId="{C0A864CA-2381-4017-8FD9-09C34716AF4C}" type="presParOf" srcId="{E7C8E291-23E9-422D-9A84-E3FC278DD4BF}" destId="{FE98ECF1-38FF-4010-A21F-017B2CAAD3FE}" srcOrd="1" destOrd="0" presId="urn:microsoft.com/office/officeart/2005/8/layout/hierarchy5"/>
    <dgm:cxn modelId="{7E04AFD0-C1AF-4CDE-8753-29772897030A}" type="presParOf" srcId="{FE98ECF1-38FF-4010-A21F-017B2CAAD3FE}" destId="{9F5E7773-DF3E-4E1B-AB04-43884E1C1C6F}" srcOrd="0" destOrd="0" presId="urn:microsoft.com/office/officeart/2005/8/layout/hierarchy5"/>
    <dgm:cxn modelId="{0EF50DE2-4631-4378-B1F4-5C928CB1701F}" type="presParOf" srcId="{9F5E7773-DF3E-4E1B-AB04-43884E1C1C6F}" destId="{F3F38EA2-8178-49C1-8460-42E623A24D0D}" srcOrd="0" destOrd="0" presId="urn:microsoft.com/office/officeart/2005/8/layout/hierarchy5"/>
    <dgm:cxn modelId="{05D8E24A-34A2-4D2F-B896-6FC7FFFDFB86}" type="presParOf" srcId="{FE98ECF1-38FF-4010-A21F-017B2CAAD3FE}" destId="{AEAC6009-D94E-4E8A-B66F-F418F58DDACF}" srcOrd="1" destOrd="0" presId="urn:microsoft.com/office/officeart/2005/8/layout/hierarchy5"/>
    <dgm:cxn modelId="{DE71FD79-5BEB-414F-B84F-DF9C54E44FD2}" type="presParOf" srcId="{AEAC6009-D94E-4E8A-B66F-F418F58DDACF}" destId="{A60ED24B-5004-4F1D-863F-E1A1B5B7EF42}" srcOrd="0" destOrd="0" presId="urn:microsoft.com/office/officeart/2005/8/layout/hierarchy5"/>
    <dgm:cxn modelId="{F5EEF938-3575-438D-8573-0C7253CE17B0}" type="presParOf" srcId="{AEAC6009-D94E-4E8A-B66F-F418F58DDACF}" destId="{9B37C9FF-6A55-40EA-87F1-2DB794251BBE}" srcOrd="1" destOrd="0" presId="urn:microsoft.com/office/officeart/2005/8/layout/hierarchy5"/>
    <dgm:cxn modelId="{13D3C5B8-D670-45DA-ADA2-3896F8D56B01}" type="presParOf" srcId="{186CFD6F-A395-4FB2-814E-D44B5FB7AA6B}" destId="{05B649AD-D645-4503-BEEF-B606753D0F77}" srcOrd="8" destOrd="0" presId="urn:microsoft.com/office/officeart/2005/8/layout/hierarchy5"/>
    <dgm:cxn modelId="{8D2D5CC2-010D-4666-9CBF-FAC95B8D00DB}" type="presParOf" srcId="{05B649AD-D645-4503-BEEF-B606753D0F77}" destId="{F4355C52-1D5F-45C2-AF12-1CEB20A507F5}" srcOrd="0" destOrd="0" presId="urn:microsoft.com/office/officeart/2005/8/layout/hierarchy5"/>
    <dgm:cxn modelId="{936CE932-0542-4259-8107-003B6EB7E280}" type="presParOf" srcId="{186CFD6F-A395-4FB2-814E-D44B5FB7AA6B}" destId="{A584F5E9-54E1-4D53-A0D1-783F055D3FCD}" srcOrd="9" destOrd="0" presId="urn:microsoft.com/office/officeart/2005/8/layout/hierarchy5"/>
    <dgm:cxn modelId="{722D78AC-E3D4-4D48-9EA3-72B87B59CA11}" type="presParOf" srcId="{A584F5E9-54E1-4D53-A0D1-783F055D3FCD}" destId="{A9FCCC33-C068-48E6-B724-ACD65AD94DBF}" srcOrd="0" destOrd="0" presId="urn:microsoft.com/office/officeart/2005/8/layout/hierarchy5"/>
    <dgm:cxn modelId="{CF10F629-DC9B-426E-836D-B6AEB94D910B}" type="presParOf" srcId="{A584F5E9-54E1-4D53-A0D1-783F055D3FCD}" destId="{8DC3F3A0-676D-41FD-8403-BF6FF776E1D4}" srcOrd="1" destOrd="0" presId="urn:microsoft.com/office/officeart/2005/8/layout/hierarchy5"/>
    <dgm:cxn modelId="{4E2CCC45-9617-42E0-8DAC-F9E4D031BA94}" type="presParOf" srcId="{8DC3F3A0-676D-41FD-8403-BF6FF776E1D4}" destId="{3D0E123F-2B6A-4EC4-A5AC-BDA76F82B2B5}" srcOrd="0" destOrd="0" presId="urn:microsoft.com/office/officeart/2005/8/layout/hierarchy5"/>
    <dgm:cxn modelId="{8FC4EEF8-5830-45F7-AAC0-6F06C8F6D031}" type="presParOf" srcId="{3D0E123F-2B6A-4EC4-A5AC-BDA76F82B2B5}" destId="{FE35059E-5AD5-47FB-B943-B874C7BB45EC}" srcOrd="0" destOrd="0" presId="urn:microsoft.com/office/officeart/2005/8/layout/hierarchy5"/>
    <dgm:cxn modelId="{12F23EC9-EDD3-4AF3-8115-4AA7B9BDC97B}" type="presParOf" srcId="{8DC3F3A0-676D-41FD-8403-BF6FF776E1D4}" destId="{A2A0630D-D0B3-4DB1-8E58-D6A7CB164DD2}" srcOrd="1" destOrd="0" presId="urn:microsoft.com/office/officeart/2005/8/layout/hierarchy5"/>
    <dgm:cxn modelId="{E8AB767F-449A-41B2-B14A-C7AE237EB7DD}" type="presParOf" srcId="{A2A0630D-D0B3-4DB1-8E58-D6A7CB164DD2}" destId="{B5517704-38BF-40A0-80C1-ED6E0696E6D0}" srcOrd="0" destOrd="0" presId="urn:microsoft.com/office/officeart/2005/8/layout/hierarchy5"/>
    <dgm:cxn modelId="{B18C94A9-0FFE-4EA9-A506-64D3D235B56C}" type="presParOf" srcId="{A2A0630D-D0B3-4DB1-8E58-D6A7CB164DD2}" destId="{C44A0403-1394-4C2D-9598-B4DB38435E10}" srcOrd="1" destOrd="0" presId="urn:microsoft.com/office/officeart/2005/8/layout/hierarchy5"/>
    <dgm:cxn modelId="{9D2D622A-E91B-409F-A446-65F30E29DDF2}" type="presParOf" srcId="{186CFD6F-A395-4FB2-814E-D44B5FB7AA6B}" destId="{B2EB97E3-EBAD-4CF2-930F-0273E3B4D3FE}" srcOrd="10" destOrd="0" presId="urn:microsoft.com/office/officeart/2005/8/layout/hierarchy5"/>
    <dgm:cxn modelId="{4E66D3AD-A9D9-43B8-8554-ED882C238B78}" type="presParOf" srcId="{B2EB97E3-EBAD-4CF2-930F-0273E3B4D3FE}" destId="{4FC535DB-9FA3-4C47-A046-F669E53EEA66}" srcOrd="0" destOrd="0" presId="urn:microsoft.com/office/officeart/2005/8/layout/hierarchy5"/>
    <dgm:cxn modelId="{BEDAD25B-03E6-438C-AED0-3F2A29A23C98}" type="presParOf" srcId="{186CFD6F-A395-4FB2-814E-D44B5FB7AA6B}" destId="{94157C94-88B6-4566-A6D1-AB94D9ED4387}" srcOrd="11" destOrd="0" presId="urn:microsoft.com/office/officeart/2005/8/layout/hierarchy5"/>
    <dgm:cxn modelId="{CE30F547-6677-4011-8FE0-B5BB4AF9E149}" type="presParOf" srcId="{94157C94-88B6-4566-A6D1-AB94D9ED4387}" destId="{943E2EEC-17C3-4031-BC27-F0DDB7436673}" srcOrd="0" destOrd="0" presId="urn:microsoft.com/office/officeart/2005/8/layout/hierarchy5"/>
    <dgm:cxn modelId="{94544F2F-7AE8-4EB9-BAFF-84CD7EEC0C8C}" type="presParOf" srcId="{94157C94-88B6-4566-A6D1-AB94D9ED4387}" destId="{3EA9412E-8CC7-46D1-99E8-02D14A95B9DF}" srcOrd="1" destOrd="0" presId="urn:microsoft.com/office/officeart/2005/8/layout/hierarchy5"/>
    <dgm:cxn modelId="{4234CB19-46BF-48C4-9001-B521C4A3F959}" type="presParOf" srcId="{3EA9412E-8CC7-46D1-99E8-02D14A95B9DF}" destId="{E08A8B82-2DFE-41E3-AF9D-4D98C3B4C580}" srcOrd="0" destOrd="0" presId="urn:microsoft.com/office/officeart/2005/8/layout/hierarchy5"/>
    <dgm:cxn modelId="{95FFC88B-A478-457D-874E-0BD8D23C2621}" type="presParOf" srcId="{E08A8B82-2DFE-41E3-AF9D-4D98C3B4C580}" destId="{8F5AFEA9-D27C-457D-A12F-B66C8A8741E3}" srcOrd="0" destOrd="0" presId="urn:microsoft.com/office/officeart/2005/8/layout/hierarchy5"/>
    <dgm:cxn modelId="{76559711-814B-49C2-A0F1-18FB39F4F963}" type="presParOf" srcId="{3EA9412E-8CC7-46D1-99E8-02D14A95B9DF}" destId="{D7CFFE80-57D9-4E75-B45E-021C1F5F9B3E}" srcOrd="1" destOrd="0" presId="urn:microsoft.com/office/officeart/2005/8/layout/hierarchy5"/>
    <dgm:cxn modelId="{D8707536-1E90-437A-929D-4DF0175569EB}" type="presParOf" srcId="{D7CFFE80-57D9-4E75-B45E-021C1F5F9B3E}" destId="{8EDBD323-04D0-4E0F-8D7E-E29B2DE50BD6}" srcOrd="0" destOrd="0" presId="urn:microsoft.com/office/officeart/2005/8/layout/hierarchy5"/>
    <dgm:cxn modelId="{8672EBBB-EA31-4ACB-9F83-CEED59E01748}" type="presParOf" srcId="{D7CFFE80-57D9-4E75-B45E-021C1F5F9B3E}" destId="{8910A1A2-FEAB-47D9-AE6C-D6387E06A643}" srcOrd="1" destOrd="0" presId="urn:microsoft.com/office/officeart/2005/8/layout/hierarchy5"/>
    <dgm:cxn modelId="{4B77C1DE-AE79-4295-9959-408B00C840CE}" type="presParOf" srcId="{260BD199-F79A-4CA5-B433-BEC4AA3CE78C}" destId="{22BA1782-140B-4F0F-A4E2-7EB53A208402}" srcOrd="1" destOrd="0" presId="urn:microsoft.com/office/officeart/2005/8/layout/hierarchy5"/>
    <dgm:cxn modelId="{CA1EC235-1B85-4B01-8450-04494A0B393C}" type="presParOf" srcId="{22BA1782-140B-4F0F-A4E2-7EB53A208402}" destId="{446A5329-7E96-45BF-B695-461176AB798B}" srcOrd="0" destOrd="0" presId="urn:microsoft.com/office/officeart/2005/8/layout/hierarchy5"/>
    <dgm:cxn modelId="{6CD8A8DD-61A8-4D2F-A5D1-D936051CAF47}" type="presParOf" srcId="{446A5329-7E96-45BF-B695-461176AB798B}" destId="{FBE2F4FE-F248-4C80-A050-E8F13CB95CC2}" srcOrd="0" destOrd="0" presId="urn:microsoft.com/office/officeart/2005/8/layout/hierarchy5"/>
    <dgm:cxn modelId="{FB14FEA2-6912-46EE-AED1-5816CF89686F}" type="presParOf" srcId="{446A5329-7E96-45BF-B695-461176AB798B}" destId="{13FB044D-86B1-42DD-B2E9-478A073483C9}" srcOrd="1" destOrd="0" presId="urn:microsoft.com/office/officeart/2005/8/layout/hierarchy5"/>
    <dgm:cxn modelId="{7850F356-4B55-4114-A971-C102AB90DCFF}" type="presParOf" srcId="{22BA1782-140B-4F0F-A4E2-7EB53A208402}" destId="{CE59B382-2D6D-4B04-A6A9-8E1AA66425E2}" srcOrd="1" destOrd="0" presId="urn:microsoft.com/office/officeart/2005/8/layout/hierarchy5"/>
    <dgm:cxn modelId="{ABC75644-E38C-4CE9-8F97-76C7C002F577}" type="presParOf" srcId="{CE59B382-2D6D-4B04-A6A9-8E1AA66425E2}" destId="{7EAB4370-4F3B-422A-BC07-71ACD5F11A74}" srcOrd="0" destOrd="0" presId="urn:microsoft.com/office/officeart/2005/8/layout/hierarchy5"/>
    <dgm:cxn modelId="{E5757859-8A67-4E62-8F72-74DE567C6D2F}" type="presParOf" srcId="{22BA1782-140B-4F0F-A4E2-7EB53A208402}" destId="{5475FCAA-7820-4229-8D16-5DEBB37A0E7C}" srcOrd="2" destOrd="0" presId="urn:microsoft.com/office/officeart/2005/8/layout/hierarchy5"/>
    <dgm:cxn modelId="{B93D111F-0010-4DE2-9709-DD568285A278}" type="presParOf" srcId="{5475FCAA-7820-4229-8D16-5DEBB37A0E7C}" destId="{0DE2F996-869F-48CD-9609-335E57F5F65F}" srcOrd="0" destOrd="0" presId="urn:microsoft.com/office/officeart/2005/8/layout/hierarchy5"/>
    <dgm:cxn modelId="{6FD75C1C-3008-4C65-8569-AABB287277C6}" type="presParOf" srcId="{5475FCAA-7820-4229-8D16-5DEBB37A0E7C}" destId="{6C29F761-B07B-412B-950A-3BEE2E40EB99}" srcOrd="1" destOrd="0" presId="urn:microsoft.com/office/officeart/2005/8/layout/hierarchy5"/>
    <dgm:cxn modelId="{D8209333-4BAA-4588-A7B7-089B399C58DB}" type="presParOf" srcId="{22BA1782-140B-4F0F-A4E2-7EB53A208402}" destId="{6FF6191F-115A-4F13-AE92-D1D7132A1ECE}" srcOrd="3" destOrd="0" presId="urn:microsoft.com/office/officeart/2005/8/layout/hierarchy5"/>
    <dgm:cxn modelId="{5A350A8D-CCC8-42BF-8669-70949FE81FDA}" type="presParOf" srcId="{6FF6191F-115A-4F13-AE92-D1D7132A1ECE}" destId="{22D0D247-C341-4C21-A6F0-EFA58DAA23D1}" srcOrd="0" destOrd="0" presId="urn:microsoft.com/office/officeart/2005/8/layout/hierarchy5"/>
    <dgm:cxn modelId="{B80A0144-E1AE-4A20-B35F-54413C811A1D}" type="presParOf" srcId="{22BA1782-140B-4F0F-A4E2-7EB53A208402}" destId="{7ECCBC22-3255-4DD3-8196-28C72B6FB751}" srcOrd="4" destOrd="0" presId="urn:microsoft.com/office/officeart/2005/8/layout/hierarchy5"/>
    <dgm:cxn modelId="{A0E2B38E-0CE9-4B85-88F5-7E27F96CAAB8}" type="presParOf" srcId="{7ECCBC22-3255-4DD3-8196-28C72B6FB751}" destId="{F6B76923-F97D-4027-B21D-42C1E68F45CA}" srcOrd="0" destOrd="0" presId="urn:microsoft.com/office/officeart/2005/8/layout/hierarchy5"/>
    <dgm:cxn modelId="{BB7947F5-09B5-4878-BBD7-31D8177FB016}" type="presParOf" srcId="{7ECCBC22-3255-4DD3-8196-28C72B6FB751}" destId="{81C12869-1969-4B85-9F38-646B14A35308}" srcOrd="1" destOrd="0" presId="urn:microsoft.com/office/officeart/2005/8/layout/hierarchy5"/>
    <dgm:cxn modelId="{892F7F4E-B96C-47F3-A47D-4C8342C0E019}" type="presParOf" srcId="{22BA1782-140B-4F0F-A4E2-7EB53A208402}" destId="{8A438109-4131-40A7-92E1-F44F0501A2EF}" srcOrd="5" destOrd="0" presId="urn:microsoft.com/office/officeart/2005/8/layout/hierarchy5"/>
    <dgm:cxn modelId="{7D897E44-E73F-4DAC-A0E7-80603652FAA8}" type="presParOf" srcId="{8A438109-4131-40A7-92E1-F44F0501A2EF}" destId="{6F193FEC-F5A5-450E-A1DB-978DA5C9CA3E}" srcOrd="0" destOrd="0" presId="urn:microsoft.com/office/officeart/2005/8/layout/hierarchy5"/>
    <dgm:cxn modelId="{41332F8D-BDE0-4A2D-BB43-E5ECF32A0DE7}" type="presParOf" srcId="{22BA1782-140B-4F0F-A4E2-7EB53A208402}" destId="{25DC8FC4-4B0D-4F10-9423-49D5B9F51E0C}" srcOrd="6" destOrd="0" presId="urn:microsoft.com/office/officeart/2005/8/layout/hierarchy5"/>
    <dgm:cxn modelId="{00B61DDB-3CD8-40AE-AAC4-E2544E6BC3AD}" type="presParOf" srcId="{25DC8FC4-4B0D-4F10-9423-49D5B9F51E0C}" destId="{92D6637B-218F-4B67-A8CC-94BB4B237F1C}" srcOrd="0" destOrd="0" presId="urn:microsoft.com/office/officeart/2005/8/layout/hierarchy5"/>
    <dgm:cxn modelId="{7F94D3B6-E2CD-449C-A78B-3CDB1A13A5DF}" type="presParOf" srcId="{25DC8FC4-4B0D-4F10-9423-49D5B9F51E0C}" destId="{33BCACAC-5E67-402C-AD56-A4108E6C3940}" srcOrd="1" destOrd="0" presId="urn:microsoft.com/office/officeart/2005/8/layout/hierarchy5"/>
    <dgm:cxn modelId="{6E310F35-BD25-4BFC-BE5B-CB20A63CB9B8}" type="presParOf" srcId="{22BA1782-140B-4F0F-A4E2-7EB53A208402}" destId="{B2F4F475-3B85-4112-A4AD-BDB9436B4AF2}" srcOrd="7" destOrd="0" presId="urn:microsoft.com/office/officeart/2005/8/layout/hierarchy5"/>
    <dgm:cxn modelId="{D4555A9C-43F9-4713-BC3C-008166977484}" type="presParOf" srcId="{B2F4F475-3B85-4112-A4AD-BDB9436B4AF2}" destId="{62A794D7-8CFD-4A54-8F41-91091FBAC8BD}" srcOrd="0" destOrd="0" presId="urn:microsoft.com/office/officeart/2005/8/layout/hierarchy5"/>
    <dgm:cxn modelId="{23EF529F-19EE-496F-93D4-262982345ED9}" type="presParOf" srcId="{22BA1782-140B-4F0F-A4E2-7EB53A208402}" destId="{2F565A9E-BFFA-44A6-B9A1-C2300EEDF721}" srcOrd="8" destOrd="0" presId="urn:microsoft.com/office/officeart/2005/8/layout/hierarchy5"/>
    <dgm:cxn modelId="{D70A6724-F4D2-49F2-84BA-2EDD8C20CFDF}" type="presParOf" srcId="{2F565A9E-BFFA-44A6-B9A1-C2300EEDF721}" destId="{D3B6182D-E908-4FBB-8C9D-42790EC5EC2E}" srcOrd="0" destOrd="0" presId="urn:microsoft.com/office/officeart/2005/8/layout/hierarchy5"/>
    <dgm:cxn modelId="{9EF25713-5DFB-4A7E-830A-ECCD3E73E1F1}" type="presParOf" srcId="{2F565A9E-BFFA-44A6-B9A1-C2300EEDF721}" destId="{590D7BCC-4C9E-4248-B0C6-B78A1FA4AC8F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6182D-E908-4FBB-8C9D-42790EC5EC2E}">
      <dsp:nvSpPr>
        <dsp:cNvPr id="0" name=""/>
        <dsp:cNvSpPr/>
      </dsp:nvSpPr>
      <dsp:spPr>
        <a:xfrm>
          <a:off x="7345786" y="0"/>
          <a:ext cx="2055540" cy="38973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aleway"/>
            </a:rPr>
            <a:t>Estimated RHNA</a:t>
          </a:r>
        </a:p>
      </dsp:txBody>
      <dsp:txXfrm>
        <a:off x="7345786" y="0"/>
        <a:ext cx="2055540" cy="1169199"/>
      </dsp:txXfrm>
    </dsp:sp>
    <dsp:sp modelId="{92D6637B-218F-4B67-A8CC-94BB4B237F1C}">
      <dsp:nvSpPr>
        <dsp:cNvPr id="0" name=""/>
        <dsp:cNvSpPr/>
      </dsp:nvSpPr>
      <dsp:spPr>
        <a:xfrm>
          <a:off x="5518160" y="0"/>
          <a:ext cx="1744155" cy="38973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aleway"/>
            </a:rPr>
            <a:t>Nearby Cities</a:t>
          </a:r>
        </a:p>
      </dsp:txBody>
      <dsp:txXfrm>
        <a:off x="5518160" y="0"/>
        <a:ext cx="1744155" cy="1169199"/>
      </dsp:txXfrm>
    </dsp:sp>
    <dsp:sp modelId="{F6B76923-F97D-4027-B21D-42C1E68F45CA}">
      <dsp:nvSpPr>
        <dsp:cNvPr id="0" name=""/>
        <dsp:cNvSpPr/>
      </dsp:nvSpPr>
      <dsp:spPr>
        <a:xfrm>
          <a:off x="3703486" y="0"/>
          <a:ext cx="1594045" cy="38973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aleway"/>
            </a:rPr>
            <a:t>LA County</a:t>
          </a:r>
        </a:p>
      </dsp:txBody>
      <dsp:txXfrm>
        <a:off x="3703486" y="0"/>
        <a:ext cx="1594045" cy="1169199"/>
      </dsp:txXfrm>
    </dsp:sp>
    <dsp:sp modelId="{0DE2F996-869F-48CD-9609-335E57F5F65F}">
      <dsp:nvSpPr>
        <dsp:cNvPr id="0" name=""/>
        <dsp:cNvSpPr/>
      </dsp:nvSpPr>
      <dsp:spPr>
        <a:xfrm>
          <a:off x="1698329" y="0"/>
          <a:ext cx="1853107" cy="38973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aleway"/>
            </a:rPr>
            <a:t>Regional Planning Agencies</a:t>
          </a:r>
        </a:p>
      </dsp:txBody>
      <dsp:txXfrm>
        <a:off x="1698329" y="0"/>
        <a:ext cx="1853107" cy="1169199"/>
      </dsp:txXfrm>
    </dsp:sp>
    <dsp:sp modelId="{FBE2F4FE-F248-4C80-A050-E8F13CB95CC2}">
      <dsp:nvSpPr>
        <dsp:cNvPr id="0" name=""/>
        <dsp:cNvSpPr/>
      </dsp:nvSpPr>
      <dsp:spPr>
        <a:xfrm>
          <a:off x="0" y="0"/>
          <a:ext cx="1544692" cy="38973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Raleway"/>
            </a:rPr>
            <a:t>State</a:t>
          </a:r>
        </a:p>
      </dsp:txBody>
      <dsp:txXfrm>
        <a:off x="0" y="0"/>
        <a:ext cx="1544692" cy="1169199"/>
      </dsp:txXfrm>
    </dsp:sp>
    <dsp:sp modelId="{17F30BCA-672B-443C-905E-0A5D5C5411F1}">
      <dsp:nvSpPr>
        <dsp:cNvPr id="0" name=""/>
        <dsp:cNvSpPr/>
      </dsp:nvSpPr>
      <dsp:spPr>
        <a:xfrm>
          <a:off x="520935" y="1723791"/>
          <a:ext cx="528979" cy="425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Raleway"/>
            </a:rPr>
            <a:t>HCD</a:t>
          </a:r>
        </a:p>
      </dsp:txBody>
      <dsp:txXfrm>
        <a:off x="533408" y="1736264"/>
        <a:ext cx="504033" cy="400913"/>
      </dsp:txXfrm>
    </dsp:sp>
    <dsp:sp modelId="{2D097416-7285-4B93-8249-7FD8497AC1BE}">
      <dsp:nvSpPr>
        <dsp:cNvPr id="0" name=""/>
        <dsp:cNvSpPr/>
      </dsp:nvSpPr>
      <dsp:spPr>
        <a:xfrm rot="21586801">
          <a:off x="1049910" y="1925620"/>
          <a:ext cx="1209887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1209887" y="87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latin typeface="Raleway"/>
          </a:endParaRPr>
        </a:p>
      </dsp:txBody>
      <dsp:txXfrm>
        <a:off x="1624606" y="1904151"/>
        <a:ext cx="60494" cy="60494"/>
      </dsp:txXfrm>
    </dsp:sp>
    <dsp:sp modelId="{89471F16-D820-4DCC-BF98-0AEC5FC0ABCE}">
      <dsp:nvSpPr>
        <dsp:cNvPr id="0" name=""/>
        <dsp:cNvSpPr/>
      </dsp:nvSpPr>
      <dsp:spPr>
        <a:xfrm>
          <a:off x="2259793" y="1690908"/>
          <a:ext cx="719763" cy="482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err="1">
              <a:latin typeface="Raleway"/>
            </a:rPr>
            <a:t>SCAG</a:t>
          </a:r>
          <a:endParaRPr lang="en-US" sz="1400" b="1" kern="1200">
            <a:latin typeface="Raleway"/>
          </a:endParaRPr>
        </a:p>
      </dsp:txBody>
      <dsp:txXfrm>
        <a:off x="2273920" y="1705035"/>
        <a:ext cx="691509" cy="454080"/>
      </dsp:txXfrm>
    </dsp:sp>
    <dsp:sp modelId="{1D4DD8CA-DB7D-4749-8336-ABFC09595364}">
      <dsp:nvSpPr>
        <dsp:cNvPr id="0" name=""/>
        <dsp:cNvSpPr/>
      </dsp:nvSpPr>
      <dsp:spPr>
        <a:xfrm rot="21575916">
          <a:off x="2979543" y="1919610"/>
          <a:ext cx="1052617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1052617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latin typeface="Raleway"/>
          </a:endParaRPr>
        </a:p>
      </dsp:txBody>
      <dsp:txXfrm>
        <a:off x="3479536" y="1902073"/>
        <a:ext cx="52630" cy="52630"/>
      </dsp:txXfrm>
    </dsp:sp>
    <dsp:sp modelId="{864F576D-1B6B-4D91-868C-1B9ED7DE5758}">
      <dsp:nvSpPr>
        <dsp:cNvPr id="0" name=""/>
        <dsp:cNvSpPr/>
      </dsp:nvSpPr>
      <dsp:spPr>
        <a:xfrm>
          <a:off x="4032147" y="1531165"/>
          <a:ext cx="912401" cy="78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Raleway"/>
            </a:rPr>
            <a:t>LA County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Raleway"/>
            </a:rPr>
            <a:t>812,060</a:t>
          </a:r>
        </a:p>
      </dsp:txBody>
      <dsp:txXfrm>
        <a:off x="4055200" y="1554218"/>
        <a:ext cx="866295" cy="740965"/>
      </dsp:txXfrm>
    </dsp:sp>
    <dsp:sp modelId="{C671112E-38B1-4870-9C42-3EABF06C70E8}">
      <dsp:nvSpPr>
        <dsp:cNvPr id="0" name=""/>
        <dsp:cNvSpPr/>
      </dsp:nvSpPr>
      <dsp:spPr>
        <a:xfrm rot="3364121">
          <a:off x="4592737" y="2576630"/>
          <a:ext cx="1592625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1592625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latin typeface="Raleway"/>
          </a:endParaRPr>
        </a:p>
      </dsp:txBody>
      <dsp:txXfrm>
        <a:off x="5349234" y="2545592"/>
        <a:ext cx="79631" cy="79631"/>
      </dsp:txXfrm>
    </dsp:sp>
    <dsp:sp modelId="{FBBD7362-1340-4B2C-845B-14FAB37F1F59}">
      <dsp:nvSpPr>
        <dsp:cNvPr id="0" name=""/>
        <dsp:cNvSpPr/>
      </dsp:nvSpPr>
      <dsp:spPr>
        <a:xfrm>
          <a:off x="5833550" y="3056053"/>
          <a:ext cx="994173" cy="380123"/>
        </a:xfrm>
        <a:prstGeom prst="roundRect">
          <a:avLst>
            <a:gd name="adj" fmla="val 10000"/>
          </a:avLst>
        </a:prstGeom>
        <a:solidFill>
          <a:srgbClr val="B551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Raleway"/>
            </a:rPr>
            <a:t>El Segundo</a:t>
          </a:r>
        </a:p>
      </dsp:txBody>
      <dsp:txXfrm>
        <a:off x="5844683" y="3067186"/>
        <a:ext cx="971907" cy="357857"/>
      </dsp:txXfrm>
    </dsp:sp>
    <dsp:sp modelId="{C70639F7-59F5-44B5-9785-5FBEFECC3BD9}">
      <dsp:nvSpPr>
        <dsp:cNvPr id="0" name=""/>
        <dsp:cNvSpPr/>
      </dsp:nvSpPr>
      <dsp:spPr>
        <a:xfrm rot="14173">
          <a:off x="6827719" y="3239779"/>
          <a:ext cx="1184800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1184800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latin typeface="Raleway"/>
          </a:endParaRPr>
        </a:p>
      </dsp:txBody>
      <dsp:txXfrm>
        <a:off x="7390500" y="3218937"/>
        <a:ext cx="59240" cy="59240"/>
      </dsp:txXfrm>
    </dsp:sp>
    <dsp:sp modelId="{A5E93610-873B-4E75-8A34-121A039AA30C}">
      <dsp:nvSpPr>
        <dsp:cNvPr id="0" name=""/>
        <dsp:cNvSpPr/>
      </dsp:nvSpPr>
      <dsp:spPr>
        <a:xfrm>
          <a:off x="8012515" y="3064773"/>
          <a:ext cx="799566" cy="372452"/>
        </a:xfrm>
        <a:prstGeom prst="roundRect">
          <a:avLst>
            <a:gd name="adj" fmla="val 10000"/>
          </a:avLst>
        </a:prstGeom>
        <a:solidFill>
          <a:srgbClr val="B551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>
              <a:latin typeface="Raleway"/>
            </a:rPr>
            <a:t>  492</a:t>
          </a:r>
        </a:p>
      </dsp:txBody>
      <dsp:txXfrm>
        <a:off x="8023424" y="3075682"/>
        <a:ext cx="777748" cy="350634"/>
      </dsp:txXfrm>
    </dsp:sp>
    <dsp:sp modelId="{82624DFA-C548-4AA2-BB07-4525143E346E}">
      <dsp:nvSpPr>
        <dsp:cNvPr id="0" name=""/>
        <dsp:cNvSpPr/>
      </dsp:nvSpPr>
      <dsp:spPr>
        <a:xfrm rot="43021">
          <a:off x="4944514" y="1921527"/>
          <a:ext cx="895700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895700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latin typeface="Raleway"/>
          </a:endParaRPr>
        </a:p>
      </dsp:txBody>
      <dsp:txXfrm>
        <a:off x="5369972" y="1907913"/>
        <a:ext cx="44785" cy="44785"/>
      </dsp:txXfrm>
    </dsp:sp>
    <dsp:sp modelId="{076D3E88-711E-4743-9164-7AEA0610A953}">
      <dsp:nvSpPr>
        <dsp:cNvPr id="0" name=""/>
        <dsp:cNvSpPr/>
      </dsp:nvSpPr>
      <dsp:spPr>
        <a:xfrm>
          <a:off x="5840180" y="1745848"/>
          <a:ext cx="992995" cy="380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Raleway"/>
            </a:rPr>
            <a:t>Hawthorne</a:t>
          </a:r>
        </a:p>
      </dsp:txBody>
      <dsp:txXfrm>
        <a:off x="5851313" y="1756981"/>
        <a:ext cx="970729" cy="357857"/>
      </dsp:txXfrm>
    </dsp:sp>
    <dsp:sp modelId="{5DD35D8D-B414-4017-8899-003DA907808E}">
      <dsp:nvSpPr>
        <dsp:cNvPr id="0" name=""/>
        <dsp:cNvSpPr/>
      </dsp:nvSpPr>
      <dsp:spPr>
        <a:xfrm rot="17343">
          <a:off x="6833168" y="1930061"/>
          <a:ext cx="1161100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1161100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latin typeface="Raleway"/>
          </a:endParaRPr>
        </a:p>
      </dsp:txBody>
      <dsp:txXfrm>
        <a:off x="7384691" y="1909811"/>
        <a:ext cx="58055" cy="58055"/>
      </dsp:txXfrm>
    </dsp:sp>
    <dsp:sp modelId="{309D581A-9CF0-4A54-80EA-0B5FBCFF8F22}">
      <dsp:nvSpPr>
        <dsp:cNvPr id="0" name=""/>
        <dsp:cNvSpPr/>
      </dsp:nvSpPr>
      <dsp:spPr>
        <a:xfrm>
          <a:off x="7994261" y="1766894"/>
          <a:ext cx="793187" cy="349747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>
              <a:solidFill>
                <a:prstClr val="white"/>
              </a:solidFill>
              <a:latin typeface="Raleway"/>
              <a:ea typeface="+mn-ea"/>
              <a:cs typeface="+mn-cs"/>
            </a:rPr>
            <a:t>1,734</a:t>
          </a:r>
        </a:p>
      </dsp:txBody>
      <dsp:txXfrm>
        <a:off x="8004505" y="1777138"/>
        <a:ext cx="772699" cy="329259"/>
      </dsp:txXfrm>
    </dsp:sp>
    <dsp:sp modelId="{7C27BEB5-34B8-4618-83CC-F36754E49AB7}">
      <dsp:nvSpPr>
        <dsp:cNvPr id="0" name=""/>
        <dsp:cNvSpPr/>
      </dsp:nvSpPr>
      <dsp:spPr>
        <a:xfrm rot="1614053">
          <a:off x="4890828" y="2140543"/>
          <a:ext cx="992908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992908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latin typeface="Raleway"/>
          </a:endParaRPr>
        </a:p>
      </dsp:txBody>
      <dsp:txXfrm>
        <a:off x="5362459" y="2124498"/>
        <a:ext cx="49645" cy="49645"/>
      </dsp:txXfrm>
    </dsp:sp>
    <dsp:sp modelId="{F019730E-8D88-4A68-B3EF-CF138A7D07F1}">
      <dsp:nvSpPr>
        <dsp:cNvPr id="0" name=""/>
        <dsp:cNvSpPr/>
      </dsp:nvSpPr>
      <dsp:spPr>
        <a:xfrm>
          <a:off x="5830015" y="2183879"/>
          <a:ext cx="992995" cy="380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Raleway"/>
            </a:rPr>
            <a:t>Manhattan Beach</a:t>
          </a:r>
        </a:p>
      </dsp:txBody>
      <dsp:txXfrm>
        <a:off x="5841148" y="2195012"/>
        <a:ext cx="970729" cy="357857"/>
      </dsp:txXfrm>
    </dsp:sp>
    <dsp:sp modelId="{FB1D508C-B193-400A-982C-0C600154F3A9}">
      <dsp:nvSpPr>
        <dsp:cNvPr id="0" name=""/>
        <dsp:cNvSpPr/>
      </dsp:nvSpPr>
      <dsp:spPr>
        <a:xfrm rot="16612">
          <a:off x="6823004" y="2368023"/>
          <a:ext cx="1183884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1183884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latin typeface="Raleway"/>
          </a:endParaRPr>
        </a:p>
      </dsp:txBody>
      <dsp:txXfrm>
        <a:off x="7385349" y="2347204"/>
        <a:ext cx="59194" cy="59194"/>
      </dsp:txXfrm>
    </dsp:sp>
    <dsp:sp modelId="{DFDF009E-F632-44E5-9C23-58C3F6403FA2}">
      <dsp:nvSpPr>
        <dsp:cNvPr id="0" name=""/>
        <dsp:cNvSpPr/>
      </dsp:nvSpPr>
      <dsp:spPr>
        <a:xfrm>
          <a:off x="8006881" y="2194097"/>
          <a:ext cx="779548" cy="3711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>
              <a:latin typeface="Raleway"/>
            </a:rPr>
            <a:t>   774</a:t>
          </a:r>
        </a:p>
      </dsp:txBody>
      <dsp:txXfrm>
        <a:off x="8017751" y="2204967"/>
        <a:ext cx="757808" cy="349389"/>
      </dsp:txXfrm>
    </dsp:sp>
    <dsp:sp modelId="{4549EE99-73D7-4EFD-ABC3-7982CDAF83F5}">
      <dsp:nvSpPr>
        <dsp:cNvPr id="0" name=""/>
        <dsp:cNvSpPr/>
      </dsp:nvSpPr>
      <dsp:spPr>
        <a:xfrm rot="18917177">
          <a:off x="4761661" y="1471255"/>
          <a:ext cx="1264043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1264043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latin typeface="Raleway"/>
          </a:endParaRPr>
        </a:p>
      </dsp:txBody>
      <dsp:txXfrm>
        <a:off x="5362082" y="1448432"/>
        <a:ext cx="63202" cy="63202"/>
      </dsp:txXfrm>
    </dsp:sp>
    <dsp:sp modelId="{C974BACF-00B6-49B5-B31C-6B7DE3FC1D39}">
      <dsp:nvSpPr>
        <dsp:cNvPr id="0" name=""/>
        <dsp:cNvSpPr/>
      </dsp:nvSpPr>
      <dsp:spPr>
        <a:xfrm>
          <a:off x="5842818" y="845303"/>
          <a:ext cx="992995" cy="380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Raleway"/>
            </a:rPr>
            <a:t>Inglewood</a:t>
          </a:r>
        </a:p>
      </dsp:txBody>
      <dsp:txXfrm>
        <a:off x="5853951" y="856436"/>
        <a:ext cx="970729" cy="357857"/>
      </dsp:txXfrm>
    </dsp:sp>
    <dsp:sp modelId="{9F5E7773-DF3E-4E1B-AB04-43884E1C1C6F}">
      <dsp:nvSpPr>
        <dsp:cNvPr id="0" name=""/>
        <dsp:cNvSpPr/>
      </dsp:nvSpPr>
      <dsp:spPr>
        <a:xfrm rot="22810">
          <a:off x="6835801" y="1030403"/>
          <a:ext cx="1150353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1150353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latin typeface="Raleway"/>
          </a:endParaRPr>
        </a:p>
      </dsp:txBody>
      <dsp:txXfrm>
        <a:off x="7382219" y="1010422"/>
        <a:ext cx="57517" cy="57517"/>
      </dsp:txXfrm>
    </dsp:sp>
    <dsp:sp modelId="{A60ED24B-5004-4F1D-863F-E1A1B5B7EF42}">
      <dsp:nvSpPr>
        <dsp:cNvPr id="0" name=""/>
        <dsp:cNvSpPr/>
      </dsp:nvSpPr>
      <dsp:spPr>
        <a:xfrm>
          <a:off x="7986142" y="856771"/>
          <a:ext cx="797680" cy="372452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>
              <a:solidFill>
                <a:prstClr val="white"/>
              </a:solidFill>
              <a:latin typeface="Raleway"/>
              <a:ea typeface="+mn-ea"/>
              <a:cs typeface="+mn-cs"/>
            </a:rPr>
            <a:t>7,439</a:t>
          </a:r>
        </a:p>
      </dsp:txBody>
      <dsp:txXfrm>
        <a:off x="7997051" y="867680"/>
        <a:ext cx="775862" cy="350634"/>
      </dsp:txXfrm>
    </dsp:sp>
    <dsp:sp modelId="{05B649AD-D645-4503-BEEF-B606753D0F77}">
      <dsp:nvSpPr>
        <dsp:cNvPr id="0" name=""/>
        <dsp:cNvSpPr/>
      </dsp:nvSpPr>
      <dsp:spPr>
        <a:xfrm rot="2703575">
          <a:off x="4759067" y="2363059"/>
          <a:ext cx="1263379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1263379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59172" y="2340253"/>
        <a:ext cx="63168" cy="63168"/>
      </dsp:txXfrm>
    </dsp:sp>
    <dsp:sp modelId="{A9FCCC33-C068-48E6-B724-ACD65AD94DBF}">
      <dsp:nvSpPr>
        <dsp:cNvPr id="0" name=""/>
        <dsp:cNvSpPr/>
      </dsp:nvSpPr>
      <dsp:spPr>
        <a:xfrm>
          <a:off x="5836964" y="2628912"/>
          <a:ext cx="992995" cy="380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Raleway"/>
            </a:rPr>
            <a:t>Hermosa Beach</a:t>
          </a:r>
        </a:p>
      </dsp:txBody>
      <dsp:txXfrm>
        <a:off x="5848097" y="2640045"/>
        <a:ext cx="970729" cy="357857"/>
      </dsp:txXfrm>
    </dsp:sp>
    <dsp:sp modelId="{3D0E123F-2B6A-4EC4-A5AC-BDA76F82B2B5}">
      <dsp:nvSpPr>
        <dsp:cNvPr id="0" name=""/>
        <dsp:cNvSpPr/>
      </dsp:nvSpPr>
      <dsp:spPr>
        <a:xfrm rot="2119">
          <a:off x="6829959" y="2810561"/>
          <a:ext cx="1184022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1184022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92370" y="2789738"/>
        <a:ext cx="59201" cy="59201"/>
      </dsp:txXfrm>
    </dsp:sp>
    <dsp:sp modelId="{B5517704-38BF-40A0-80C1-ED6E0696E6D0}">
      <dsp:nvSpPr>
        <dsp:cNvPr id="0" name=""/>
        <dsp:cNvSpPr/>
      </dsp:nvSpPr>
      <dsp:spPr>
        <a:xfrm>
          <a:off x="8013982" y="2626288"/>
          <a:ext cx="778165" cy="3868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Raleway"/>
            </a:rPr>
            <a:t>  558</a:t>
          </a:r>
        </a:p>
      </dsp:txBody>
      <dsp:txXfrm>
        <a:off x="8025312" y="2637618"/>
        <a:ext cx="755505" cy="364172"/>
      </dsp:txXfrm>
    </dsp:sp>
    <dsp:sp modelId="{B2EB97E3-EBAD-4CF2-930F-0273E3B4D3FE}">
      <dsp:nvSpPr>
        <dsp:cNvPr id="0" name=""/>
        <dsp:cNvSpPr/>
      </dsp:nvSpPr>
      <dsp:spPr>
        <a:xfrm rot="20052035">
          <a:off x="4895306" y="1700911"/>
          <a:ext cx="988058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988058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64633" y="1684987"/>
        <a:ext cx="49402" cy="49402"/>
      </dsp:txXfrm>
    </dsp:sp>
    <dsp:sp modelId="{943E2EEC-17C3-4031-BC27-F0DDB7436673}">
      <dsp:nvSpPr>
        <dsp:cNvPr id="0" name=""/>
        <dsp:cNvSpPr/>
      </dsp:nvSpPr>
      <dsp:spPr>
        <a:xfrm>
          <a:off x="5834121" y="1304615"/>
          <a:ext cx="992995" cy="380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Raleway"/>
            </a:rPr>
            <a:t>Redondo</a:t>
          </a:r>
          <a:r>
            <a:rPr lang="en-US" sz="1200" b="1" kern="1200">
              <a:latin typeface="Raleway"/>
            </a:rPr>
            <a:t> </a:t>
          </a:r>
          <a:r>
            <a:rPr lang="en-US" sz="1400" b="1" kern="1200">
              <a:latin typeface="Raleway"/>
            </a:rPr>
            <a:t>Beach</a:t>
          </a:r>
        </a:p>
      </dsp:txBody>
      <dsp:txXfrm>
        <a:off x="5845254" y="1315748"/>
        <a:ext cx="970729" cy="357857"/>
      </dsp:txXfrm>
    </dsp:sp>
    <dsp:sp modelId="{E08A8B82-2DFE-41E3-AF9D-4D98C3B4C580}">
      <dsp:nvSpPr>
        <dsp:cNvPr id="0" name=""/>
        <dsp:cNvSpPr/>
      </dsp:nvSpPr>
      <dsp:spPr>
        <a:xfrm rot="21550947">
          <a:off x="6827057" y="1477589"/>
          <a:ext cx="1164747" cy="17556"/>
        </a:xfrm>
        <a:custGeom>
          <a:avLst/>
          <a:gdLst/>
          <a:ahLst/>
          <a:cxnLst/>
          <a:rect l="0" t="0" r="0" b="0"/>
          <a:pathLst>
            <a:path>
              <a:moveTo>
                <a:pt x="0" y="8778"/>
              </a:moveTo>
              <a:lnTo>
                <a:pt x="1164747" y="87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80312" y="1457248"/>
        <a:ext cx="58237" cy="58237"/>
      </dsp:txXfrm>
    </dsp:sp>
    <dsp:sp modelId="{8EDBD323-04D0-4E0F-8D7E-E29B2DE50BD6}">
      <dsp:nvSpPr>
        <dsp:cNvPr id="0" name=""/>
        <dsp:cNvSpPr/>
      </dsp:nvSpPr>
      <dsp:spPr>
        <a:xfrm>
          <a:off x="7991745" y="1287996"/>
          <a:ext cx="801162" cy="380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Raleway"/>
            </a:rPr>
            <a:t>2,490</a:t>
          </a:r>
        </a:p>
      </dsp:txBody>
      <dsp:txXfrm>
        <a:off x="8002878" y="1299129"/>
        <a:ext cx="778896" cy="357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2CB2C-883A-4E8C-8BA2-94CD1E049110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C5BCF-B12D-4CC4-A05D-71DB65E10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1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Objective of this workshop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C5BCF-B12D-4CC4-A05D-71DB65E103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44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The current RHNA for El Segundo in the current planning period from 2014-2021 is </a:t>
            </a:r>
            <a:r>
              <a:rPr lang="en-US" sz="1800" b="0" i="0" u="none" strike="noStrike" baseline="0">
                <a:latin typeface="Garamond" panose="02020404030301010803" pitchFamily="18" charset="0"/>
              </a:rPr>
              <a:t>69 housing units. 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FB58A-AA4E-41E4-AF4E-7ABF2DE3AA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40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AMI verbally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C5BCF-B12D-4CC4-A05D-71DB65E103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7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AMI verbally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C5BCF-B12D-4CC4-A05D-71DB65E103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7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AMI verbally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C5BCF-B12D-4CC4-A05D-71DB65E103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57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AMI verbally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C5BCF-B12D-4CC4-A05D-71DB65E103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52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Certification must occur within 120 days of statutory deadline.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C5BCF-B12D-4CC4-A05D-71DB65E103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6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FFA7-FBC0-4C23-863E-CABA7FC75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FDEBAB-0832-4087-B014-EFC2BCFF1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1EE20-E02F-47FC-B26F-759810DA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A42F2-3C88-415F-B7D9-F4B17A16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CB8D5-BFCD-4525-9E46-6F4221A5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9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DBE52-1709-442B-84AE-4FB5EF9E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0945B-B0CE-4803-9DB7-5910E8485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4CD23-9A10-4071-911C-C08B3C5E8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06115-64A6-4300-963E-74F7E550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DC217-14C7-45B6-917E-B2DCD8CB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90F13-8E3B-4E6A-9F72-DA6407F5CD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0E037-0F64-4233-A5FD-C5B675E35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AAB7B-BFA8-4457-B101-4AF7291F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91B04-234E-4500-A9C5-19424CE1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EBBE8-A5A5-475B-9D34-A69052BE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6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98A3D-0F2C-4525-BE5F-7F9D1D9F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62B32-BC45-4DD8-A5AE-D2BF6ED8A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6FD46-B454-4256-A66E-8B204C15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D7546-33F0-4C8D-8393-884A3CB2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CB81E-8621-40F3-B824-80EF62680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6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3C01-65F1-46B3-BE1D-7E2226E7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4E86A-C164-42AB-8D7E-BDA9A87E5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6955B-E61F-41E5-8E7C-C87E06073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800AC-5154-461F-9B87-BE513633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1DED-BEEB-4DCA-89E9-139B47181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9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AA437-CF18-4C36-9B15-DC2CA8F05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F3053-8723-4572-9E2D-96943E930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3F7B0-8EB8-4E59-9337-F37CF7D10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3F030-9DF0-40D6-AEE1-23A5DE33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B957E-5D6E-46EA-825F-F9BAFAAEF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D28E6-DD06-4388-98AA-B78026CE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57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CD23-C4E8-4258-B25C-329FEF194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FFF2B-CB9F-46B6-A3AE-D5282157A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25DE3-1DE1-4721-95A5-DF3CC8567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BACC08-3597-4AFB-8C6C-55F8B690B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FA2FB3-FFFD-4141-A9E3-5CBEDFC1C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B0CEB-EA0D-4D71-A6AA-E5B3F47B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E882F-410D-44F9-A19D-B69631958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560A48-78F5-4394-B7B0-E6782CF35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7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B8D4-DBB0-43E2-AEA3-2BADCC18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CA6DC-76F9-438A-B890-D9E84C4B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C135D-2E1A-45CB-BAD1-7A19E594E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A217E-C3CA-4E16-A64F-C99C8E6B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7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8B695-7FE2-44D3-B249-1017FEB4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F5DAD5-8084-49FF-9C4F-674874F8B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F9C74-6511-4A8E-B361-4CDACD33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2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6FCA-C721-4834-80EF-ACC9F471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84E31-4044-4960-BBEA-4CE7DEE58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A712-B311-4347-BC4A-599B80EEF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85241-2B33-40F5-829E-AD47CFEFE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7F147-785E-4A3F-9F7F-174671F95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AA8E4-2E03-4A1A-89DC-CA0E67147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6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6D00-8E28-40B0-AD24-BC2E8F321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BA25A-8444-45A4-9116-28C41B9E0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10959-928A-4369-94BA-5CC5CC4E4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92B5C-5F79-40BB-A960-D4940EE8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DAEDC-3E22-460A-B8E1-6EBCA0E0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E3FED-EB48-4834-A631-5617CD83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6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E66276-28D3-491A-8361-8A56EE059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E2D0D-9790-4FF9-8FC0-83D27908B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168E-0E8A-4659-B562-71C3CBCBE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83908-315A-45DE-89EF-579EA4247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C7078-A7B7-4311-A99E-22E157684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E0CDD-E979-4B58-9C8C-042BCCAB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7EF28-0F86-40F1-AA86-92E0B55A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185473"/>
            <a:ext cx="10515600" cy="5610869"/>
          </a:xfrm>
        </p:spPr>
        <p:txBody>
          <a:bodyPr>
            <a:normAutofit/>
          </a:bodyPr>
          <a:lstStyle/>
          <a:p>
            <a:pPr algn="ctr"/>
            <a:r>
              <a:rPr lang="en-US" sz="4800" b="1" i="0" u="none" strike="noStrike" baseline="0" dirty="0">
                <a:solidFill>
                  <a:srgbClr val="186F94"/>
                </a:solidFill>
                <a:latin typeface="Arial"/>
                <a:cs typeface="Arial"/>
              </a:rPr>
              <a:t>El Segundo </a:t>
            </a:r>
            <a:br>
              <a:rPr lang="en-US" sz="4800" b="1" i="0" u="none" strike="noStrike" baseline="0" dirty="0">
                <a:solidFill>
                  <a:srgbClr val="186F94"/>
                </a:solidFill>
                <a:latin typeface="Arial"/>
                <a:cs typeface="Arial"/>
              </a:rPr>
            </a:br>
            <a:r>
              <a:rPr lang="en-US" sz="4800" b="1" dirty="0">
                <a:solidFill>
                  <a:srgbClr val="186F94"/>
                </a:solidFill>
                <a:latin typeface="Arial"/>
                <a:cs typeface="Arial"/>
              </a:rPr>
              <a:t>Housing</a:t>
            </a:r>
            <a:r>
              <a:rPr lang="en-US" sz="4800" b="1" i="0" u="none" strike="noStrike" baseline="0" dirty="0">
                <a:solidFill>
                  <a:srgbClr val="186F94"/>
                </a:solidFill>
                <a:latin typeface="Arial"/>
                <a:cs typeface="Arial"/>
              </a:rPr>
              <a:t> Element Update</a:t>
            </a:r>
            <a:br>
              <a:rPr lang="en-US" sz="4800" b="1" dirty="0">
                <a:latin typeface="Arial"/>
                <a:cs typeface="Arial"/>
              </a:rPr>
            </a:br>
            <a:br>
              <a:rPr lang="en-US" b="1" dirty="0">
                <a:latin typeface="Arial"/>
                <a:cs typeface="Arial"/>
              </a:rPr>
            </a:br>
            <a:r>
              <a:rPr lang="en-US" b="1" dirty="0">
                <a:solidFill>
                  <a:srgbClr val="186F94"/>
                </a:solidFill>
                <a:latin typeface="Arial"/>
                <a:cs typeface="Arial"/>
              </a:rPr>
              <a:t>Planning Commission </a:t>
            </a:r>
            <a:br>
              <a:rPr lang="en-US" b="1" dirty="0">
                <a:solidFill>
                  <a:srgbClr val="186F94"/>
                </a:solidFill>
                <a:latin typeface="Arial"/>
                <a:cs typeface="Arial"/>
              </a:rPr>
            </a:br>
            <a:br>
              <a:rPr lang="en-US" b="1" dirty="0">
                <a:latin typeface="Arial"/>
                <a:cs typeface="Arial"/>
              </a:rPr>
            </a:br>
            <a:r>
              <a:rPr lang="en-US" sz="3200" b="1" dirty="0">
                <a:solidFill>
                  <a:srgbClr val="186F94"/>
                </a:solidFill>
                <a:latin typeface="Arial"/>
                <a:cs typeface="Arial"/>
              </a:rPr>
              <a:t>September 30, 2021</a:t>
            </a:r>
            <a:br>
              <a:rPr lang="en-US" sz="3200" b="1" dirty="0">
                <a:latin typeface="Arial"/>
                <a:cs typeface="Arial"/>
              </a:rPr>
            </a:br>
            <a:r>
              <a:rPr lang="en-US" sz="3200" b="1" dirty="0">
                <a:solidFill>
                  <a:srgbClr val="186F94"/>
                </a:solidFill>
                <a:latin typeface="Arial"/>
                <a:cs typeface="Arial"/>
              </a:rPr>
              <a:t>5:30 PM</a:t>
            </a:r>
            <a:br>
              <a:rPr lang="en-US" b="1" dirty="0">
                <a:latin typeface="Arial"/>
                <a:cs typeface="Arial"/>
              </a:rPr>
            </a:br>
            <a:endParaRPr lang="en-US" dirty="0">
              <a:cs typeface="Calibri Light" panose="020F03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1382C4-BDA9-4124-BA02-6FA3FCB21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799" y="5363465"/>
            <a:ext cx="1664880" cy="13090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7AA076-D661-43A6-8BCC-BCD6BE21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1764" y="6307402"/>
            <a:ext cx="2743200" cy="365125"/>
          </a:xfrm>
        </p:spPr>
        <p:txBody>
          <a:bodyPr/>
          <a:lstStyle/>
          <a:p>
            <a:fld id="{DD6E0CDD-E979-4B58-9C8C-042BCCAB75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6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D80B5-6582-4CBE-81AE-93BC79FB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CE200B-96B8-49FD-AAE2-CA89D9E734E3}"/>
              </a:ext>
            </a:extLst>
          </p:cNvPr>
          <p:cNvSpPr>
            <a:spLocks noGrp="1"/>
          </p:cNvSpPr>
          <p:nvPr/>
        </p:nvSpPr>
        <p:spPr>
          <a:xfrm>
            <a:off x="838200" y="185473"/>
            <a:ext cx="8687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0" u="none" strike="noStrike" baseline="0">
                <a:solidFill>
                  <a:srgbClr val="186F94"/>
                </a:solidFill>
                <a:latin typeface="Arial" panose="020B0604020202020204" pitchFamily="34" charset="0"/>
              </a:rPr>
              <a:t>Next Steps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D903A2-862D-43CC-92A8-3599F3BD436A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79961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600"/>
              </a:spcBef>
              <a:buNone/>
              <a:tabLst>
                <a:tab pos="461963" algn="l"/>
              </a:tabLst>
            </a:pPr>
            <a:r>
              <a:rPr lang="en-US" sz="2400" b="1" dirty="0">
                <a:effectLst/>
                <a:latin typeface="Arial"/>
                <a:ea typeface="Calibri" panose="020F0502020204030204" pitchFamily="34" charset="0"/>
                <a:cs typeface="Arial"/>
              </a:rPr>
              <a:t>June 2021:		</a:t>
            </a:r>
            <a:r>
              <a:rPr lang="en-US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Initiate Mitigated Negative Declaration (MND)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  <a:tabLst>
                <a:tab pos="461963" algn="l"/>
              </a:tabLst>
            </a:pPr>
            <a:r>
              <a:rPr lang="en-US" sz="2400" b="1" dirty="0">
                <a:effectLst/>
                <a:latin typeface="Arial"/>
                <a:ea typeface="Calibri" panose="020F0502020204030204" pitchFamily="34" charset="0"/>
                <a:cs typeface="Arial"/>
              </a:rPr>
              <a:t>Septe</a:t>
            </a:r>
            <a:r>
              <a:rPr lang="en-US" sz="2400" b="1" dirty="0">
                <a:latin typeface="Arial"/>
                <a:ea typeface="Calibri" panose="020F0502020204030204" pitchFamily="34" charset="0"/>
                <a:cs typeface="Arial"/>
              </a:rPr>
              <a:t>mber</a:t>
            </a:r>
            <a:r>
              <a:rPr lang="en-US" sz="2400" b="1" dirty="0">
                <a:effectLst/>
                <a:latin typeface="Arial"/>
                <a:ea typeface="Calibri" panose="020F0502020204030204" pitchFamily="34" charset="0"/>
                <a:cs typeface="Arial"/>
              </a:rPr>
              <a:t> 2021:	</a:t>
            </a:r>
            <a:r>
              <a:rPr lang="en-US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Finalize Sites Inventory and Draft Housing Element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  <a:tabLst>
                <a:tab pos="461963" algn="l"/>
              </a:tabLst>
            </a:pPr>
            <a:r>
              <a:rPr lang="en-US" sz="2400" b="1" dirty="0">
                <a:latin typeface="Arial"/>
                <a:ea typeface="Calibri" panose="020F0502020204030204" pitchFamily="34" charset="0"/>
                <a:cs typeface="Arial"/>
              </a:rPr>
              <a:t>October 2021:	</a:t>
            </a:r>
            <a:r>
              <a:rPr lang="en-US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Submit Draft Housing Element to HCD for review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  <a:tabLst>
                <a:tab pos="461963" algn="l"/>
              </a:tabLst>
            </a:pPr>
            <a:r>
              <a:rPr lang="en-US" sz="2400" b="1" dirty="0">
                <a:effectLst/>
                <a:latin typeface="Arial"/>
                <a:ea typeface="Calibri" panose="020F0502020204030204" pitchFamily="34" charset="0"/>
                <a:cs typeface="Arial"/>
              </a:rPr>
              <a:t>Dece</a:t>
            </a:r>
            <a:r>
              <a:rPr lang="en-US" sz="2400" b="1" dirty="0">
                <a:latin typeface="Arial"/>
                <a:ea typeface="Calibri" panose="020F0502020204030204" pitchFamily="34" charset="0"/>
                <a:cs typeface="Arial"/>
              </a:rPr>
              <a:t>mber</a:t>
            </a:r>
            <a:r>
              <a:rPr lang="en-US" sz="2400" b="1" dirty="0">
                <a:effectLst/>
                <a:latin typeface="Arial"/>
                <a:ea typeface="Calibri" panose="020F0502020204030204" pitchFamily="34" charset="0"/>
                <a:cs typeface="Arial"/>
              </a:rPr>
              <a:t> 2021:	</a:t>
            </a:r>
            <a:r>
              <a:rPr lang="en-US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Finalize Housing Element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  <a:tabLst>
                <a:tab pos="461963" algn="l"/>
              </a:tabLst>
            </a:pPr>
            <a:r>
              <a:rPr lang="en-US" sz="2400" b="1" dirty="0">
                <a:effectLst/>
                <a:latin typeface="Arial"/>
                <a:ea typeface="Calibri" panose="020F0502020204030204" pitchFamily="34" charset="0"/>
                <a:cs typeface="Arial"/>
              </a:rPr>
              <a:t>January 13, 2022</a:t>
            </a:r>
            <a:r>
              <a:rPr lang="en-US" sz="2400" b="1" dirty="0">
                <a:latin typeface="Arial"/>
                <a:ea typeface="Calibri" panose="020F0502020204030204" pitchFamily="34" charset="0"/>
                <a:cs typeface="Arial"/>
              </a:rPr>
              <a:t>:	</a:t>
            </a:r>
            <a:r>
              <a:rPr lang="en-US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Planning Commission Recommends Housing Element</a:t>
            </a:r>
          </a:p>
          <a:p>
            <a:pPr marL="2743200" indent="-2743200">
              <a:lnSpc>
                <a:spcPct val="107000"/>
              </a:lnSpc>
              <a:spcBef>
                <a:spcPts val="600"/>
              </a:spcBef>
              <a:buNone/>
              <a:tabLst>
                <a:tab pos="461963" algn="l"/>
              </a:tabLst>
            </a:pPr>
            <a:r>
              <a:rPr lang="en-US" sz="2400" b="1" dirty="0">
                <a:latin typeface="Arial"/>
                <a:ea typeface="Calibri" panose="020F0502020204030204" pitchFamily="34" charset="0"/>
                <a:cs typeface="Arial"/>
              </a:rPr>
              <a:t>February 1, 2022:	</a:t>
            </a:r>
            <a:r>
              <a:rPr lang="en-US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City Council Adopts Housing Element and Submits to HCD for Final Certification</a:t>
            </a:r>
          </a:p>
          <a:p>
            <a:pPr marL="0" indent="0">
              <a:buNone/>
            </a:pPr>
            <a:endParaRPr lang="en-US" sz="2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D5F51D-6DF5-4B67-BE51-B02D5DC0A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799" y="5363465"/>
            <a:ext cx="1664880" cy="13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3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7EF28-0F86-40F1-AA86-92E0B55A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512" y="334537"/>
            <a:ext cx="10030522" cy="907837"/>
          </a:xfrm>
        </p:spPr>
        <p:txBody>
          <a:bodyPr>
            <a:normAutofit fontScale="90000"/>
          </a:bodyPr>
          <a:lstStyle/>
          <a:p>
            <a:r>
              <a:rPr lang="en-US" sz="4900" b="1">
                <a:solidFill>
                  <a:srgbClr val="186F94"/>
                </a:solidFill>
                <a:latin typeface="Arial" panose="020B0604020202020204" pitchFamily="34" charset="0"/>
              </a:rPr>
              <a:t>Housing Element Update Video</a:t>
            </a:r>
            <a:br>
              <a:rPr lang="en-US"/>
            </a:br>
            <a:endParaRPr lang="en-US"/>
          </a:p>
        </p:txBody>
      </p:sp>
      <p:pic>
        <p:nvPicPr>
          <p:cNvPr id="3" name="CB5B9B47">
            <a:hlinkClick r:id="" action="ppaction://media"/>
            <a:extLst>
              <a:ext uri="{FF2B5EF4-FFF2-40B4-BE49-F238E27FC236}">
                <a16:creationId xmlns:a16="http://schemas.microsoft.com/office/drawing/2014/main" id="{F1482CA1-311B-470A-8A69-5A31871FB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1583" y="1480266"/>
            <a:ext cx="6928833" cy="38974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0B767-7442-4512-939E-284A04B1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8F4A4-8367-4687-AA94-176DBA5A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905C7F-0486-4F43-A762-9593779FE0D3}"/>
              </a:ext>
            </a:extLst>
          </p:cNvPr>
          <p:cNvSpPr>
            <a:spLocks noGrp="1"/>
          </p:cNvSpPr>
          <p:nvPr/>
        </p:nvSpPr>
        <p:spPr>
          <a:xfrm>
            <a:off x="838199" y="185473"/>
            <a:ext cx="103839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186F94"/>
                </a:solidFill>
                <a:latin typeface="Arial" panose="020B0604020202020204" pitchFamily="34" charset="0"/>
              </a:rPr>
              <a:t>Housing Element Requirements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BCAA99-F386-40E8-9CD5-18B4B6D7AF9D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515253"/>
                </a:solidFill>
                <a:latin typeface="Arial" panose="020B0604020202020204" pitchFamily="34" charset="0"/>
              </a:rPr>
              <a:t>One of seven required General Plan Elements</a:t>
            </a:r>
          </a:p>
          <a:p>
            <a:r>
              <a:rPr lang="en-US" sz="2000" b="0" i="0" u="none" strike="noStrike" baseline="0" dirty="0">
                <a:solidFill>
                  <a:srgbClr val="515253"/>
                </a:solidFill>
                <a:latin typeface="Arial" panose="020B0604020202020204" pitchFamily="34" charset="0"/>
              </a:rPr>
              <a:t>Sets Citywide goals, objectives, policies, and identifies housing conditions and needs</a:t>
            </a:r>
          </a:p>
          <a:p>
            <a:r>
              <a:rPr lang="en-US" sz="2000" b="0" i="0" u="none" strike="noStrike" baseline="0" dirty="0">
                <a:solidFill>
                  <a:srgbClr val="515253"/>
                </a:solidFill>
                <a:latin typeface="Arial" panose="020B0604020202020204" pitchFamily="34" charset="0"/>
              </a:rPr>
              <a:t>An assessment and plan to accommodate City residents’ current</a:t>
            </a:r>
            <a:r>
              <a:rPr lang="en-US" sz="2000" dirty="0">
                <a:solidFill>
                  <a:srgbClr val="515253"/>
                </a:solidFill>
                <a:latin typeface="Arial" panose="020B0604020202020204" pitchFamily="34" charset="0"/>
              </a:rPr>
              <a:t> &amp; </a:t>
            </a:r>
            <a:r>
              <a:rPr lang="en-US" sz="2000" b="0" i="0" u="none" strike="noStrike" baseline="0" dirty="0">
                <a:solidFill>
                  <a:srgbClr val="515253"/>
                </a:solidFill>
                <a:latin typeface="Arial" panose="020B0604020202020204" pitchFamily="34" charset="0"/>
              </a:rPr>
              <a:t>future housing needs </a:t>
            </a:r>
          </a:p>
          <a:p>
            <a:r>
              <a:rPr lang="en-US" sz="2000" b="0" i="0" u="none" strike="noStrike" baseline="0" dirty="0">
                <a:solidFill>
                  <a:srgbClr val="515253"/>
                </a:solidFill>
                <a:latin typeface="Arial" panose="020B0604020202020204" pitchFamily="34" charset="0"/>
              </a:rPr>
              <a:t>Plan for meeting City’s “fair share” of </a:t>
            </a:r>
            <a:r>
              <a:rPr lang="en-US" sz="2000" b="0" i="0" u="sng" strike="noStrike" baseline="0" dirty="0">
                <a:solidFill>
                  <a:srgbClr val="515253"/>
                </a:solidFill>
                <a:latin typeface="Arial" panose="020B0604020202020204" pitchFamily="34" charset="0"/>
              </a:rPr>
              <a:t>regional</a:t>
            </a:r>
            <a:r>
              <a:rPr lang="en-US" sz="2000" b="0" i="0" u="none" strike="noStrike" baseline="0" dirty="0">
                <a:solidFill>
                  <a:srgbClr val="515253"/>
                </a:solidFill>
                <a:latin typeface="Arial" panose="020B0604020202020204" pitchFamily="34" charset="0"/>
              </a:rPr>
              <a:t> housing needs</a:t>
            </a:r>
          </a:p>
          <a:p>
            <a:r>
              <a:rPr lang="en-US" sz="2000" b="0" i="0" u="none" strike="noStrike" baseline="0" dirty="0">
                <a:solidFill>
                  <a:srgbClr val="515253"/>
                </a:solidFill>
                <a:latin typeface="Arial" panose="020B0604020202020204" pitchFamily="34" charset="0"/>
              </a:rPr>
              <a:t>Must be updated every 8 years October 15, 2021, statutory deadline (with 120-day grace period)</a:t>
            </a:r>
          </a:p>
          <a:p>
            <a:r>
              <a:rPr lang="en-US" sz="2000" b="0" i="0" u="none" strike="noStrike" baseline="0" dirty="0">
                <a:solidFill>
                  <a:srgbClr val="515253"/>
                </a:solidFill>
                <a:latin typeface="Arial" panose="020B0604020202020204" pitchFamily="34" charset="0"/>
              </a:rPr>
              <a:t>Will be reviewed by State Department of Housing and Community Development (HCD)</a:t>
            </a:r>
          </a:p>
          <a:p>
            <a:endParaRPr lang="en-US" sz="1800" b="0" i="0" u="none" strike="noStrike" baseline="0" dirty="0">
              <a:solidFill>
                <a:srgbClr val="515253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4AFE4-B21B-46B2-A59C-CDCFD86C5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799" y="5363465"/>
            <a:ext cx="1664880" cy="13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18032-754F-4C37-B5A5-6AF85CE1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247D94-F351-4E5D-98B0-460BAB71E0C3}"/>
              </a:ext>
            </a:extLst>
          </p:cNvPr>
          <p:cNvSpPr>
            <a:spLocks noGrp="1"/>
          </p:cNvSpPr>
          <p:nvPr/>
        </p:nvSpPr>
        <p:spPr>
          <a:xfrm>
            <a:off x="838200" y="185473"/>
            <a:ext cx="1033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0" u="none" strike="noStrike" baseline="0" dirty="0">
                <a:solidFill>
                  <a:srgbClr val="186F94"/>
                </a:solidFill>
                <a:latin typeface="Arial" panose="020B0604020202020204" pitchFamily="34" charset="0"/>
              </a:rPr>
              <a:t>Housing Element Requirements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C18146-3000-40DF-8247-487D045FFD30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dirty="0">
                <a:solidFill>
                  <a:srgbClr val="515253"/>
                </a:solidFill>
                <a:latin typeface="Arial" panose="020B0604020202020204" pitchFamily="34" charset="0"/>
              </a:rPr>
              <a:t>Legally required plan for where housing units may be built</a:t>
            </a:r>
          </a:p>
          <a:p>
            <a:r>
              <a:rPr lang="en-US" sz="2000" b="0" i="0" u="none" strike="noStrike" baseline="0" dirty="0">
                <a:solidFill>
                  <a:srgbClr val="515253"/>
                </a:solidFill>
                <a:latin typeface="Arial" panose="020B0604020202020204" pitchFamily="34" charset="0"/>
              </a:rPr>
              <a:t>Private sector builds the vast majority of housing units</a:t>
            </a:r>
          </a:p>
          <a:p>
            <a:r>
              <a:rPr lang="en-US" sz="2000" b="0" i="0" u="none" strike="noStrike" baseline="0" dirty="0">
                <a:solidFill>
                  <a:srgbClr val="515253"/>
                </a:solidFill>
                <a:latin typeface="Arial" panose="020B0604020202020204" pitchFamily="34" charset="0"/>
              </a:rPr>
              <a:t>City may use funds, policies, and programs as incentives to meet housing needs</a:t>
            </a:r>
          </a:p>
          <a:p>
            <a:r>
              <a:rPr lang="en-US" sz="2000" b="0" i="0" u="none" strike="noStrike" baseline="0" dirty="0">
                <a:solidFill>
                  <a:srgbClr val="515253"/>
                </a:solidFill>
                <a:latin typeface="Arial"/>
                <a:cs typeface="Arial"/>
              </a:rPr>
              <a:t>City “sets the stage” for housing developers to build projects in line with the City’s General Plan</a:t>
            </a:r>
            <a:r>
              <a:rPr lang="en-US" sz="2000" dirty="0">
                <a:solidFill>
                  <a:srgbClr val="515253"/>
                </a:solidFill>
                <a:latin typeface="Arial"/>
                <a:cs typeface="Arial"/>
              </a:rPr>
              <a:t>,</a:t>
            </a:r>
            <a:r>
              <a:rPr lang="en-US" sz="2000" b="0" i="0" u="none" strike="noStrike" baseline="0" dirty="0">
                <a:solidFill>
                  <a:srgbClr val="515253"/>
                </a:solidFill>
                <a:latin typeface="Arial"/>
                <a:cs typeface="Arial"/>
              </a:rPr>
              <a:t> zoning ordinance, and other planning documents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44D58-C468-47CE-8A16-63389BFF1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799" y="5363465"/>
            <a:ext cx="1664880" cy="13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8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1FB32-A557-4593-8259-BAA6172C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74F5AB-75F7-46E8-B1B8-F1BAAC856E83}"/>
              </a:ext>
            </a:extLst>
          </p:cNvPr>
          <p:cNvSpPr>
            <a:spLocks noGrp="1"/>
          </p:cNvSpPr>
          <p:nvPr/>
        </p:nvSpPr>
        <p:spPr>
          <a:xfrm>
            <a:off x="838200" y="185473"/>
            <a:ext cx="8687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0" u="none" strike="noStrike" baseline="0">
                <a:solidFill>
                  <a:srgbClr val="186F94"/>
                </a:solidFill>
                <a:latin typeface="Arial" panose="020B0604020202020204" pitchFamily="34" charset="0"/>
              </a:rPr>
              <a:t>Housing Element Requirements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982633-0C04-4CBE-B35C-B14F5CAA68ED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 u="none" strike="noStrike" baseline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0" i="0" u="none" strike="noStrike" baseline="0">
                <a:solidFill>
                  <a:srgbClr val="515253"/>
                </a:solidFill>
                <a:latin typeface="Arial" panose="020B0604020202020204" pitchFamily="34" charset="0"/>
              </a:rPr>
              <a:t>Plan for projected housing demand, as required by State of California (RHNA)</a:t>
            </a:r>
          </a:p>
          <a:p>
            <a:r>
              <a:rPr lang="en-US" sz="2000" b="0" i="0" u="none" strike="noStrike" baseline="0">
                <a:solidFill>
                  <a:srgbClr val="515253"/>
                </a:solidFill>
                <a:latin typeface="Arial" panose="020B0604020202020204" pitchFamily="34" charset="0"/>
              </a:rPr>
              <a:t>Increase housing production where needed to meet demand</a:t>
            </a:r>
          </a:p>
          <a:p>
            <a:r>
              <a:rPr lang="en-US" sz="2000" b="0" i="0" u="none" strike="noStrike" baseline="0">
                <a:solidFill>
                  <a:srgbClr val="515253"/>
                </a:solidFill>
                <a:latin typeface="Arial" panose="020B0604020202020204" pitchFamily="34" charset="0"/>
              </a:rPr>
              <a:t>Preserve existing affordable housing units</a:t>
            </a:r>
          </a:p>
          <a:p>
            <a:r>
              <a:rPr lang="en-US" sz="2000" b="0" i="0" u="none" strike="noStrike" baseline="0">
                <a:solidFill>
                  <a:srgbClr val="515253"/>
                </a:solidFill>
                <a:latin typeface="Arial" panose="020B0604020202020204" pitchFamily="34" charset="0"/>
              </a:rPr>
              <a:t>Improve safety, quality, and condition of existing housing</a:t>
            </a:r>
          </a:p>
          <a:p>
            <a:r>
              <a:rPr lang="en-US" sz="2000" b="0" i="0" u="none" strike="noStrike" baseline="0">
                <a:solidFill>
                  <a:srgbClr val="515253"/>
                </a:solidFill>
                <a:latin typeface="Arial" panose="020B0604020202020204" pitchFamily="34" charset="0"/>
              </a:rPr>
              <a:t>Facilitate housing production for all incomes, household types, &amp; special needs groups</a:t>
            </a:r>
          </a:p>
          <a:p>
            <a:r>
              <a:rPr lang="en-US" sz="2000" b="0" i="0" u="none" strike="noStrike" baseline="0">
                <a:solidFill>
                  <a:srgbClr val="515253"/>
                </a:solidFill>
                <a:latin typeface="Arial" panose="020B0604020202020204" pitchFamily="34" charset="0"/>
              </a:rPr>
              <a:t>Promote fair housing choice for all</a:t>
            </a:r>
          </a:p>
          <a:p>
            <a:endParaRPr lang="en-US" sz="1800" b="0" i="0" u="none" strike="noStrike" baseline="0">
              <a:solidFill>
                <a:srgbClr val="515253"/>
              </a:solidFill>
              <a:latin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C20E31-D469-4B52-97E9-C5B90A828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799" y="5363465"/>
            <a:ext cx="1664880" cy="13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06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55761965"/>
              </p:ext>
            </p:extLst>
          </p:nvPr>
        </p:nvGraphicFramePr>
        <p:xfrm>
          <a:off x="1394541" y="1838642"/>
          <a:ext cx="9402915" cy="3897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4553E80-0A62-49AC-A6ED-2C0204B686F2}"/>
              </a:ext>
            </a:extLst>
          </p:cNvPr>
          <p:cNvSpPr txBox="1">
            <a:spLocks/>
          </p:cNvSpPr>
          <p:nvPr/>
        </p:nvSpPr>
        <p:spPr>
          <a:xfrm>
            <a:off x="764799" y="5884405"/>
            <a:ext cx="10662401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Each jurisdiction’s Housing Element must show how it can accommodate its RHNA number.</a:t>
            </a:r>
            <a:endParaRPr lang="en-US" sz="2000">
              <a:latin typeface="Open Sans"/>
              <a:ea typeface="Open Sans" charset="0"/>
              <a:cs typeface="Open Sans" charset="0"/>
            </a:endParaRPr>
          </a:p>
          <a:p>
            <a:pPr marL="0" indent="0">
              <a:buNone/>
            </a:pPr>
            <a:endParaRPr lang="en-US">
              <a:latin typeface="Open Sans"/>
              <a:ea typeface="Open Sans" charset="0"/>
              <a:cs typeface="Open Sans" charset="0"/>
            </a:endParaRPr>
          </a:p>
          <a:p>
            <a:endParaRPr lang="en-US">
              <a:latin typeface="Open Sans"/>
              <a:ea typeface="Open Sans" charset="0"/>
              <a:cs typeface="Open San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957D7E-6D82-42AF-B3CC-F36925574842}"/>
              </a:ext>
            </a:extLst>
          </p:cNvPr>
          <p:cNvSpPr>
            <a:spLocks noGrp="1"/>
          </p:cNvSpPr>
          <p:nvPr/>
        </p:nvSpPr>
        <p:spPr>
          <a:xfrm>
            <a:off x="193965" y="364648"/>
            <a:ext cx="117823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0" u="none" strike="noStrike" baseline="0">
                <a:solidFill>
                  <a:srgbClr val="186F94"/>
                </a:solidFill>
                <a:latin typeface="Arial" panose="020B0604020202020204" pitchFamily="34" charset="0"/>
              </a:rPr>
              <a:t>Regional Housin</a:t>
            </a:r>
            <a:r>
              <a:rPr lang="en-US" sz="3200" b="1">
                <a:solidFill>
                  <a:srgbClr val="186F94"/>
                </a:solidFill>
                <a:latin typeface="Arial" panose="020B0604020202020204" pitchFamily="34" charset="0"/>
              </a:rPr>
              <a:t>g Needs Allocation (RHNA) for 2021-2029</a:t>
            </a:r>
            <a:endParaRPr lang="en-US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68A9F-F04C-4A2C-B414-EF0552EFA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12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7EF28-0F86-40F1-AA86-92E0B55A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561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86F94"/>
                </a:solidFill>
                <a:latin typeface="Arial"/>
                <a:cs typeface="Arial"/>
              </a:rPr>
              <a:t>El Segundo’s </a:t>
            </a:r>
            <a:r>
              <a:rPr lang="en-US" sz="4400" b="1" i="0" u="none" strike="noStrike" baseline="0">
                <a:solidFill>
                  <a:srgbClr val="186F94"/>
                </a:solidFill>
                <a:latin typeface="Arial"/>
                <a:cs typeface="Arial"/>
              </a:rPr>
              <a:t>RHNA</a:t>
            </a:r>
            <a:r>
              <a:rPr lang="en-US" b="1">
                <a:solidFill>
                  <a:srgbClr val="186F94"/>
                </a:solidFill>
                <a:latin typeface="Arial"/>
                <a:cs typeface="Arial"/>
              </a:rPr>
              <a:t> Allocation</a:t>
            </a:r>
            <a:br>
              <a:rPr lang="en-US" sz="4400" b="0" i="0" u="none" strike="noStrike" baseline="0">
                <a:latin typeface="Arial" panose="020B0604020202020204" pitchFamily="34" charset="0"/>
              </a:rPr>
            </a:b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29138-14EA-4160-899D-D77EF263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0A47EA-4694-44DD-A7CC-AC9E8AAF2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876822"/>
              </p:ext>
            </p:extLst>
          </p:nvPr>
        </p:nvGraphicFramePr>
        <p:xfrm>
          <a:off x="983672" y="1256926"/>
          <a:ext cx="10255828" cy="43628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043163">
                  <a:extLst>
                    <a:ext uri="{9D8B030D-6E8A-4147-A177-3AD203B41FA5}">
                      <a16:colId xmlns:a16="http://schemas.microsoft.com/office/drawing/2014/main" val="71353356"/>
                    </a:ext>
                  </a:extLst>
                </a:gridCol>
                <a:gridCol w="1676433">
                  <a:extLst>
                    <a:ext uri="{9D8B030D-6E8A-4147-A177-3AD203B41FA5}">
                      <a16:colId xmlns:a16="http://schemas.microsoft.com/office/drawing/2014/main" val="1733218290"/>
                    </a:ext>
                  </a:extLst>
                </a:gridCol>
                <a:gridCol w="1577820">
                  <a:extLst>
                    <a:ext uri="{9D8B030D-6E8A-4147-A177-3AD203B41FA5}">
                      <a16:colId xmlns:a16="http://schemas.microsoft.com/office/drawing/2014/main" val="1220655876"/>
                    </a:ext>
                  </a:extLst>
                </a:gridCol>
                <a:gridCol w="1479206">
                  <a:extLst>
                    <a:ext uri="{9D8B030D-6E8A-4147-A177-3AD203B41FA5}">
                      <a16:colId xmlns:a16="http://schemas.microsoft.com/office/drawing/2014/main" val="3421164457"/>
                    </a:ext>
                  </a:extLst>
                </a:gridCol>
                <a:gridCol w="1479206">
                  <a:extLst>
                    <a:ext uri="{9D8B030D-6E8A-4147-A177-3AD203B41FA5}">
                      <a16:colId xmlns:a16="http://schemas.microsoft.com/office/drawing/2014/main" val="1237726128"/>
                    </a:ext>
                  </a:extLst>
                </a:gridCol>
              </a:tblGrid>
              <a:tr h="10748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Income Category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</a:t>
                      </a:r>
                      <a:r>
                        <a:rPr lang="en-US" sz="2400" baseline="30000" dirty="0">
                          <a:effectLst/>
                        </a:rPr>
                        <a:t>th</a:t>
                      </a:r>
                      <a:r>
                        <a:rPr lang="en-US" sz="2400" dirty="0">
                          <a:effectLst/>
                        </a:rPr>
                        <a:t> Cycle Carryover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r>
                        <a:rPr lang="en-US" sz="2400" baseline="30000">
                          <a:effectLst/>
                        </a:rPr>
                        <a:t>th</a:t>
                      </a:r>
                      <a:r>
                        <a:rPr lang="en-US" sz="2400">
                          <a:effectLst/>
                        </a:rPr>
                        <a:t> Cycle RHNA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RHNA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Percent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598656"/>
                  </a:ext>
                </a:extLst>
              </a:tr>
              <a:tr h="1074887"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Extremely/Very Low Income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18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189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207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39.7%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903127"/>
                  </a:ext>
                </a:extLst>
              </a:tr>
              <a:tr h="553262"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Low Income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11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88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99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19.0%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997964"/>
                  </a:ext>
                </a:extLst>
              </a:tr>
              <a:tr h="553262"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Moderate Income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0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84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84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16.1%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397897"/>
                  </a:ext>
                </a:extLst>
              </a:tr>
              <a:tr h="553262"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Above Moderate Income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0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131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131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25.1%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45211"/>
                  </a:ext>
                </a:extLst>
              </a:tr>
              <a:tr h="553262"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29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492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521</a:t>
                      </a:r>
                      <a:endParaRPr lang="en-US" sz="28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100.0%</a:t>
                      </a:r>
                      <a:endParaRPr lang="en-US" sz="28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099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28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7EF28-0F86-40F1-AA86-92E0B55A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56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86F94"/>
                </a:solidFill>
                <a:latin typeface="Arial"/>
                <a:cs typeface="Arial"/>
              </a:rPr>
              <a:t>El Segundo’s </a:t>
            </a:r>
            <a:r>
              <a:rPr lang="en-US" sz="4400" b="1" i="0" u="none" strike="noStrike" baseline="0" dirty="0">
                <a:solidFill>
                  <a:srgbClr val="186F94"/>
                </a:solidFill>
                <a:latin typeface="Arial"/>
                <a:cs typeface="Arial"/>
              </a:rPr>
              <a:t>RHNA</a:t>
            </a:r>
            <a:r>
              <a:rPr lang="en-US" b="1" dirty="0">
                <a:solidFill>
                  <a:srgbClr val="186F94"/>
                </a:solidFill>
                <a:latin typeface="Arial"/>
                <a:cs typeface="Arial"/>
              </a:rPr>
              <a:t> Strategy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29138-14EA-4160-899D-D77EF263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B99B28E-C186-4F12-B8EC-B90D98016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705794"/>
              </p:ext>
            </p:extLst>
          </p:nvPr>
        </p:nvGraphicFramePr>
        <p:xfrm>
          <a:off x="968376" y="1553679"/>
          <a:ext cx="10385424" cy="49377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40571">
                  <a:extLst>
                    <a:ext uri="{9D8B030D-6E8A-4147-A177-3AD203B41FA5}">
                      <a16:colId xmlns:a16="http://schemas.microsoft.com/office/drawing/2014/main" val="3808525532"/>
                    </a:ext>
                  </a:extLst>
                </a:gridCol>
                <a:gridCol w="1366982">
                  <a:extLst>
                    <a:ext uri="{9D8B030D-6E8A-4147-A177-3AD203B41FA5}">
                      <a16:colId xmlns:a16="http://schemas.microsoft.com/office/drawing/2014/main" val="284697212"/>
                    </a:ext>
                  </a:extLst>
                </a:gridCol>
                <a:gridCol w="1376218">
                  <a:extLst>
                    <a:ext uri="{9D8B030D-6E8A-4147-A177-3AD203B41FA5}">
                      <a16:colId xmlns:a16="http://schemas.microsoft.com/office/drawing/2014/main" val="1049877856"/>
                    </a:ext>
                  </a:extLst>
                </a:gridCol>
                <a:gridCol w="1366982">
                  <a:extLst>
                    <a:ext uri="{9D8B030D-6E8A-4147-A177-3AD203B41FA5}">
                      <a16:colId xmlns:a16="http://schemas.microsoft.com/office/drawing/2014/main" val="757762050"/>
                    </a:ext>
                  </a:extLst>
                </a:gridCol>
                <a:gridCol w="1450109">
                  <a:extLst>
                    <a:ext uri="{9D8B030D-6E8A-4147-A177-3AD203B41FA5}">
                      <a16:colId xmlns:a16="http://schemas.microsoft.com/office/drawing/2014/main" val="2753250219"/>
                    </a:ext>
                  </a:extLst>
                </a:gridCol>
                <a:gridCol w="1184562">
                  <a:extLst>
                    <a:ext uri="{9D8B030D-6E8A-4147-A177-3AD203B41FA5}">
                      <a16:colId xmlns:a16="http://schemas.microsoft.com/office/drawing/2014/main" val="3643374859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4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Very Low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4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Low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4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Moderate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4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Above Moderate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4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05705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64135" marR="0" algn="ctr">
                        <a:lnSpc>
                          <a:spcPts val="13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Overall RHNA</a:t>
                      </a:r>
                      <a:endParaRPr lang="en-US" sz="1600" dirty="0">
                        <a:effectLst/>
                      </a:endParaRPr>
                    </a:p>
                    <a:p>
                      <a:pPr marL="64135" marR="0" algn="ctr">
                        <a:lnSpc>
                          <a:spcPts val="13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(Including 5</a:t>
                      </a:r>
                      <a:r>
                        <a:rPr lang="en-US" sz="1800" baseline="30000" dirty="0">
                          <a:effectLst/>
                        </a:rPr>
                        <a:t>th</a:t>
                      </a:r>
                      <a:r>
                        <a:rPr lang="en-US" sz="1800" dirty="0">
                          <a:effectLst/>
                        </a:rPr>
                        <a:t> Cycle Carryover)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207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99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84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131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521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0212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64135" marR="0" algn="ctr">
                        <a:lnSpc>
                          <a:spcPts val="1295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ADUs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14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34</a:t>
                      </a:r>
                      <a:endParaRPr lang="en-US" sz="160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5</a:t>
                      </a:r>
                      <a:endParaRPr lang="en-US" sz="160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27</a:t>
                      </a:r>
                      <a:endParaRPr lang="en-US" sz="160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80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13032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64135" marR="0" algn="ctr">
                        <a:lnSpc>
                          <a:spcPts val="1295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Entitled Projects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</a:t>
                      </a:r>
                      <a:endParaRPr lang="en-US" sz="160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4</a:t>
                      </a:r>
                      <a:endParaRPr lang="en-US" sz="160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76210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64135" marR="0" algn="ctr">
                        <a:lnSpc>
                          <a:spcPts val="1295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Pending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Garamond" panose="02020404030301010803" pitchFamily="18" charset="0"/>
                          <a:cs typeface="Garamond" panose="02020404030301010803" pitchFamily="18" charset="0"/>
                        </a:rPr>
                        <a:t>3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Garamond" panose="02020404030301010803" pitchFamily="18" charset="0"/>
                          <a:cs typeface="Garamond" panose="02020404030301010803" pitchFamily="18" charset="0"/>
                        </a:rPr>
                        <a:t>29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231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295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263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51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64135" marR="0" algn="ctr">
                        <a:lnSpc>
                          <a:spcPts val="135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Candidate Rezone Sites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214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89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100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11</a:t>
                      </a:r>
                      <a:endParaRPr lang="en-US" sz="160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ct val="107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414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39261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64135" marR="0" algn="ctr">
                        <a:lnSpc>
                          <a:spcPts val="13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231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152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105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273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761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407164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marL="64135" marR="0" algn="ctr">
                        <a:lnSpc>
                          <a:spcPts val="13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Surplus/Shortfall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+24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+53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+21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+142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+240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06356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12%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54%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25%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108%</a:t>
                      </a:r>
                      <a:endParaRPr lang="en-US" sz="1600" dirty="0">
                        <a:effectLst/>
                        <a:latin typeface="+mn-lt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ctr">
                        <a:lnSpc>
                          <a:spcPts val="13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46%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Garamond" panose="02020404030301010803" pitchFamily="18" charset="0"/>
                        <a:cs typeface="Garamond" panose="02020404030301010803" pitchFamily="18" charset="0"/>
                      </a:endParaRP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130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16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29138-14EA-4160-899D-D77EF263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Timeline, box and whisker chart&#10;&#10;Description automatically generated">
            <a:extLst>
              <a:ext uri="{FF2B5EF4-FFF2-40B4-BE49-F238E27FC236}">
                <a16:creationId xmlns:a16="http://schemas.microsoft.com/office/drawing/2014/main" id="{FEF246A7-7F0A-42CA-9475-5CD347122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5278" r="3529"/>
          <a:stretch/>
        </p:blipFill>
        <p:spPr>
          <a:xfrm>
            <a:off x="1905000" y="136525"/>
            <a:ext cx="8534400" cy="675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8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7EF28-0F86-40F1-AA86-92E0B55A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56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86F94"/>
                </a:solidFill>
                <a:latin typeface="Arial"/>
                <a:cs typeface="Arial"/>
              </a:rPr>
              <a:t>Housing Programs</a:t>
            </a:r>
            <a:br>
              <a:rPr lang="en-US" sz="4400" b="0" i="0" u="none" strike="noStrike" baseline="0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29138-14EA-4160-899D-D77EF263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0CDD-E979-4B58-9C8C-042BCCAB75EB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B63678C-FC6D-45FE-A18E-598D2E2C5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935914"/>
              </p:ext>
            </p:extLst>
          </p:nvPr>
        </p:nvGraphicFramePr>
        <p:xfrm>
          <a:off x="988290" y="1203957"/>
          <a:ext cx="10298546" cy="4643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1237">
                  <a:extLst>
                    <a:ext uri="{9D8B030D-6E8A-4147-A177-3AD203B41FA5}">
                      <a16:colId xmlns:a16="http://schemas.microsoft.com/office/drawing/2014/main" val="2425431666"/>
                    </a:ext>
                  </a:extLst>
                </a:gridCol>
                <a:gridCol w="3177309">
                  <a:extLst>
                    <a:ext uri="{9D8B030D-6E8A-4147-A177-3AD203B41FA5}">
                      <a16:colId xmlns:a16="http://schemas.microsoft.com/office/drawing/2014/main" val="630398269"/>
                    </a:ext>
                  </a:extLst>
                </a:gridCol>
              </a:tblGrid>
              <a:tr h="464359">
                <a:tc>
                  <a:txBody>
                    <a:bodyPr/>
                    <a:lstStyle/>
                    <a:p>
                      <a:r>
                        <a:rPr lang="en-US" sz="2000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124747"/>
                  </a:ext>
                </a:extLst>
              </a:tr>
              <a:tr h="464359">
                <a:tc>
                  <a:txBody>
                    <a:bodyPr/>
                    <a:lstStyle/>
                    <a:p>
                      <a:r>
                        <a:rPr lang="en-US" sz="2000" dirty="0"/>
                        <a:t>Housing Rehabilitation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Pursue funding to reinstate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387266"/>
                  </a:ext>
                </a:extLst>
              </a:tr>
              <a:tr h="464359">
                <a:tc>
                  <a:txBody>
                    <a:bodyPr/>
                    <a:lstStyle/>
                    <a:p>
                      <a:r>
                        <a:rPr lang="en-US" sz="2000" dirty="0"/>
                        <a:t>Code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Existing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533328"/>
                  </a:ext>
                </a:extLst>
              </a:tr>
              <a:tr h="464359">
                <a:tc>
                  <a:txBody>
                    <a:bodyPr/>
                    <a:lstStyle/>
                    <a:p>
                      <a:r>
                        <a:rPr lang="en-US" sz="2000" dirty="0"/>
                        <a:t>Accessory Dwelling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New, required by State law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553106"/>
                  </a:ext>
                </a:extLst>
              </a:tr>
              <a:tr h="464359">
                <a:tc>
                  <a:txBody>
                    <a:bodyPr/>
                    <a:lstStyle/>
                    <a:p>
                      <a:r>
                        <a:rPr lang="en-US" sz="2000" dirty="0"/>
                        <a:t>Inclusionary Housing Ordinance/Affordable Housing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421951"/>
                  </a:ext>
                </a:extLst>
              </a:tr>
              <a:tr h="464359">
                <a:tc>
                  <a:txBody>
                    <a:bodyPr/>
                    <a:lstStyle/>
                    <a:p>
                      <a:r>
                        <a:rPr lang="en-US" sz="2000" dirty="0"/>
                        <a:t>Provision of Adequate 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New, required by State law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390624"/>
                  </a:ext>
                </a:extLst>
              </a:tr>
              <a:tr h="464359">
                <a:tc>
                  <a:txBody>
                    <a:bodyPr/>
                    <a:lstStyle/>
                    <a:p>
                      <a:r>
                        <a:rPr lang="en-US" sz="2000" dirty="0"/>
                        <a:t>Monitoring of No Net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New, required by State law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969682"/>
                  </a:ext>
                </a:extLst>
              </a:tr>
              <a:tr h="464359">
                <a:tc>
                  <a:txBody>
                    <a:bodyPr/>
                    <a:lstStyle/>
                    <a:p>
                      <a:r>
                        <a:rPr lang="en-US" sz="2000" dirty="0"/>
                        <a:t>Lot Consolidation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Existing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833550"/>
                  </a:ext>
                </a:extLst>
              </a:tr>
              <a:tr h="464359">
                <a:tc>
                  <a:txBody>
                    <a:bodyPr/>
                    <a:lstStyle/>
                    <a:p>
                      <a:r>
                        <a:rPr lang="en-US" sz="2000" dirty="0"/>
                        <a:t>Municipal Code Amendments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New, required by State law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928159"/>
                  </a:ext>
                </a:extLst>
              </a:tr>
              <a:tr h="464359">
                <a:tc>
                  <a:txBody>
                    <a:bodyPr/>
                    <a:lstStyle/>
                    <a:p>
                      <a:r>
                        <a:rPr lang="en-US" sz="2000" dirty="0"/>
                        <a:t>Fair Housing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New, required by State law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120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50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23921AD2BD634881275FBBCA120B0B" ma:contentTypeVersion="13" ma:contentTypeDescription="Create a new document." ma:contentTypeScope="" ma:versionID="365c990adc65ab23d13d59fa57c1a9dc">
  <xsd:schema xmlns:xsd="http://www.w3.org/2001/XMLSchema" xmlns:xs="http://www.w3.org/2001/XMLSchema" xmlns:p="http://schemas.microsoft.com/office/2006/metadata/properties" xmlns:ns2="0a174540-49df-48c1-b970-7e373efdc76d" xmlns:ns3="049838f7-5ad1-4192-88a3-f89ddeb7e984" targetNamespace="http://schemas.microsoft.com/office/2006/metadata/properties" ma:root="true" ma:fieldsID="4ea10f12606829102ac0eada2d8de918" ns2:_="" ns3:_="">
    <xsd:import namespace="0a174540-49df-48c1-b970-7e373efdc76d"/>
    <xsd:import namespace="049838f7-5ad1-4192-88a3-f89ddeb7e9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174540-49df-48c1-b970-7e373efdc7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838f7-5ad1-4192-88a3-f89ddeb7e98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A302FF-0803-44BB-A286-92A6C99ACAB0}">
  <ds:schemaRefs>
    <ds:schemaRef ds:uri="049838f7-5ad1-4192-88a3-f89ddeb7e984"/>
    <ds:schemaRef ds:uri="0a174540-49df-48c1-b970-7e373efdc76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45F319E-AF21-42A0-899E-BD3F0BA68F12}">
  <ds:schemaRefs>
    <ds:schemaRef ds:uri="049838f7-5ad1-4192-88a3-f89ddeb7e984"/>
    <ds:schemaRef ds:uri="0a174540-49df-48c1-b970-7e373efdc7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181EC94-E654-40D1-9860-BE4E957005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633</Words>
  <Application>Microsoft Office PowerPoint</Application>
  <PresentationFormat>Widescreen</PresentationFormat>
  <Paragraphs>189</Paragraphs>
  <Slides>11</Slides>
  <Notes>7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Garamond</vt:lpstr>
      <vt:lpstr>Open Sans</vt:lpstr>
      <vt:lpstr>Raleway</vt:lpstr>
      <vt:lpstr>Office Theme</vt:lpstr>
      <vt:lpstr>El Segundo  Housing Element Update  Planning Commission   September 30, 2021 5:30 PM </vt:lpstr>
      <vt:lpstr>PowerPoint Presentation</vt:lpstr>
      <vt:lpstr>PowerPoint Presentation</vt:lpstr>
      <vt:lpstr>PowerPoint Presentation</vt:lpstr>
      <vt:lpstr>PowerPoint Presentation</vt:lpstr>
      <vt:lpstr>El Segundo’s RHNA Allocation </vt:lpstr>
      <vt:lpstr>El Segundo’s RHNA Strategy</vt:lpstr>
      <vt:lpstr>PowerPoint Presentation</vt:lpstr>
      <vt:lpstr>Housing Programs </vt:lpstr>
      <vt:lpstr>PowerPoint Presentation</vt:lpstr>
      <vt:lpstr>Housing Element Update Video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Housing Element?</dc:title>
  <dc:creator>Gena Guisar</dc:creator>
  <cp:lastModifiedBy>Veronica Tam</cp:lastModifiedBy>
  <cp:revision>73</cp:revision>
  <dcterms:created xsi:type="dcterms:W3CDTF">2021-03-09T16:55:41Z</dcterms:created>
  <dcterms:modified xsi:type="dcterms:W3CDTF">2021-09-29T22:38:59Z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0x0101005323921AD2BD634881275FBBCA120B0B</vt:lpwstr>
  </property>
</Properties>
</file>